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notesMasterIdLst>
    <p:notesMasterId r:id="rId17"/>
  </p:notesMasterIdLst>
  <p:handoutMasterIdLst>
    <p:handoutMasterId r:id="rId18"/>
  </p:handoutMasterIdLst>
  <p:sldIdLst>
    <p:sldId id="259" r:id="rId2"/>
    <p:sldId id="258" r:id="rId3"/>
    <p:sldId id="257" r:id="rId4"/>
    <p:sldId id="263" r:id="rId5"/>
    <p:sldId id="281" r:id="rId6"/>
    <p:sldId id="285" r:id="rId7"/>
    <p:sldId id="283" r:id="rId8"/>
    <p:sldId id="266" r:id="rId9"/>
    <p:sldId id="286" r:id="rId10"/>
    <p:sldId id="267" r:id="rId11"/>
    <p:sldId id="268" r:id="rId12"/>
    <p:sldId id="287" r:id="rId13"/>
    <p:sldId id="269" r:id="rId14"/>
    <p:sldId id="288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masaki" initials="TH" lastIdx="2" clrIdx="0">
    <p:extLst>
      <p:ext uri="{19B8F6BF-5375-455C-9EA6-DF929625EA0E}">
        <p15:presenceInfo xmlns:p15="http://schemas.microsoft.com/office/powerpoint/2012/main" userId="thamasa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103" autoAdjust="0"/>
  </p:normalViewPr>
  <p:slideViewPr>
    <p:cSldViewPr snapToGrid="0">
      <p:cViewPr varScale="1">
        <p:scale>
          <a:sx n="79" d="100"/>
          <a:sy n="79" d="100"/>
        </p:scale>
        <p:origin x="54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7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20.png"/><Relationship Id="rId7" Type="http://schemas.openxmlformats.org/officeDocument/2006/relationships/image" Target="../media/image160.png"/><Relationship Id="rId12" Type="http://schemas.openxmlformats.org/officeDocument/2006/relationships/image" Target="../media/image21.png"/><Relationship Id="rId2" Type="http://schemas.openxmlformats.org/officeDocument/2006/relationships/image" Target="../media/image110.png"/><Relationship Id="rId1" Type="http://schemas.openxmlformats.org/officeDocument/2006/relationships/image" Target="../media/image100.png"/><Relationship Id="rId6" Type="http://schemas.openxmlformats.org/officeDocument/2006/relationships/image" Target="../media/image150.png"/><Relationship Id="rId11" Type="http://schemas.openxmlformats.org/officeDocument/2006/relationships/image" Target="../media/image20.png"/><Relationship Id="rId5" Type="http://schemas.openxmlformats.org/officeDocument/2006/relationships/image" Target="../media/image140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image" Target="../media/image100.png"/><Relationship Id="rId6" Type="http://schemas.openxmlformats.org/officeDocument/2006/relationships/image" Target="../media/image34.png"/><Relationship Id="rId11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0B32A8-00B2-1E44-B240-2A96269E198F}" type="doc">
      <dgm:prSet loTypeId="urn:microsoft.com/office/officeart/2005/8/layout/hierarchy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2AEF91-A452-C24F-B0E5-164BF6AC88CE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MRSA BSI</a:t>
          </a:r>
          <a:r>
            <a:rPr lang="en-US" altLang="zh-CN" sz="105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altLang="zh-CN" sz="1050" b="0" i="1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A9BDB-36CD-5340-B827-E04385B8316E}" type="par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AA3FAAA0-868E-B549-9B0F-859248EC276E}" type="sib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466A68E0-5380-2043-9951-8E81A9B60B1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n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8F7D62-A7FD-F742-9827-124816DBC3C1}" type="par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50772265-B59F-4F42-AD4F-AA0335948F3A}" type="sib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FA15BFCE-8819-D043-BAD6-936FB07875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2F51BA-5E8F-4143-9FFB-7C2E4082E44A}" type="par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9134C87-386E-234A-BC1C-9B71FC642FDD}" type="sib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AADBC00-9953-7445-9400-D27192A6BC26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62C86A-A0CE-1143-8EC2-BAA1B4922011}" type="par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E415CD3D-7183-8E4A-B5EA-F087207B9B6B}" type="sib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F050224C-7959-A147-891E-0B3BFF4B27F3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Population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80CF6-35F6-9D42-94A0-3D311D5923F8}" type="par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BD0B7142-5FE5-E344-9244-8D7067641B0E}" type="sib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2C60B42D-7111-6F4D-9173-54CCD9982140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Empiric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E78532-252A-6A45-A366-2096F8F49EF7}" type="par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4CB126D2-809D-AA49-AEDD-E6B1C3EDF0E9}" type="sib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B8AE83D1-55BC-EF4C-98FA-72C49CCE714E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Tailoring</a:t>
          </a:r>
        </a:p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Criterion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E005D-4C1F-004D-ACA9-036DFBAFD397}" type="par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28888225-B43D-D149-B410-FA1ACC814698}" type="sib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6653F0E0-F91A-6346-90B0-6E49CF562903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3AB08F-8915-4348-926B-4D43119A4073}" type="sib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367A4347-C644-4D49-B9CD-3143B3E1FB7F}" type="par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58F352EE-3429-0846-BBC9-655C55027498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94104-8991-6045-B265-A7DC926D7C93}" type="par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C9B617BF-8786-8047-9923-BE3BACACF038}" type="sib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98228AD4-B976-9B44-A7ED-CB92B6A9278A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F576AC-BC05-ED44-B9FB-0A8FAC3DF552}" type="par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180B2397-0589-5C46-B90B-ED34971F2DEE}" type="sib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8AA1FD31-7D96-634E-A787-6A591AC4E6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5B2A4E-2CB3-184B-A9B4-40C225EEE8E3}" type="par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9B426F5C-7228-D649-A62B-AC0FB7DE0705}" type="sib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0EB744E8-BE82-BC4D-94FE-E98105C6C662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C9E0C-7D01-4049-AD75-6110C4F213E4}" type="par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D92F8AFC-3CC7-D04E-A5A5-C5EE373073B6}" type="sib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2B541F8D-B661-104B-AC60-D57F075BE033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9A3714-F76D-4744-80BB-F8B66ED1ABFC}" type="par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128C86F-7CEB-064B-B18E-285478DAB5C5}" type="sib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EF36CDE-F944-1E4D-8E0A-C1FC8CD2A47F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21 </a:t>
          </a:r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D5ADF-19BF-084F-AF48-D20BD76EA876}" type="par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9DC7543F-0AE4-E04D-AAC7-1B5657ED91EF}" type="sib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B7580BBE-DFC8-E24C-A4AF-80FB7AAD5439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2E84E9-38A5-D642-BA27-D3C9B9BD4EFA}" type="par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AF959C29-561F-0D41-B854-44F2F0517AD7}" type="sib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52D0CC7D-5E7E-3248-A7DD-33F03EEB1577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0112C-875B-9C46-93AB-929F673FA572}" type="par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ECB4D7E-E375-4749-9C06-66F3CA78CE75}" type="sib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C1B9AA7-82C3-2C4C-B4E6-27E0A0A3B08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6A02F-C348-0C4B-9119-035A3C5BE1E3}" type="par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72F1A3D7-AFC2-AB4F-86DD-5D0354E2162C}" type="sib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0E9DEFDF-F8CF-1C42-AD35-4CA3177180E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Mean Outcome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583F5-502E-D846-89CF-D2EFA48E9CC4}" type="par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7D946138-028E-C74C-A06E-EB023644A06C}" type="sib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4F8E37B0-581F-A040-8FEF-421ADE5FA044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9FB17A-ACD4-8E48-8251-EFD0D35FB2BC}" type="par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26EAF8A3-DD7E-634B-B7FA-1F357EB7FE76}" type="sib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FD5FA2E9-3ACA-C048-A5C7-15CCD4BDBFB5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F50E0E-9799-754E-B6BC-1DD74300EAE0}" type="par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230C57A6-7ED9-B546-8FF6-0BFBE7E0C7CE}" type="sib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3F521A69-5665-4745-BC07-4370B2A6243B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F9DE8E-E33C-9B45-92F5-6FA3578D609E}" type="par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917C3F6E-E131-A346-B40E-B6ED174D2654}" type="sib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AB403680-AB91-8F46-B4AC-3A243F3561C8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46DE6-6368-4C45-B122-A1D9B20FFA18}" type="par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CBEADAFF-AEEB-1146-ACAF-38F97A5CC9C1}" type="sib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D9476134-05E4-4BCF-BF3F-31A9DA388AB4}">
      <dgm:prSet phldrT="[文本]"/>
      <dgm:spPr/>
      <dgm:t>
        <a:bodyPr/>
        <a:lstStyle/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Path</a:t>
          </a:r>
          <a:r>
            <a:rPr lang="en-US" altLang="zh-CN" dirty="0" smtClean="0"/>
            <a:t> </a:t>
          </a:r>
          <a:endParaRPr lang="zh-CN" altLang="en-US" dirty="0"/>
        </a:p>
      </dgm:t>
    </dgm:pt>
    <dgm:pt modelId="{E70365CD-A304-492E-9619-38331C94C292}" type="parTrans" cxnId="{1539B3B4-1B27-4A02-A3C5-75AC1ED4B954}">
      <dgm:prSet/>
      <dgm:spPr/>
      <dgm:t>
        <a:bodyPr/>
        <a:lstStyle/>
        <a:p>
          <a:endParaRPr lang="en-US"/>
        </a:p>
      </dgm:t>
    </dgm:pt>
    <dgm:pt modelId="{C74ECC3C-E5CA-40D9-A922-E828160B6147}" type="sibTrans" cxnId="{1539B3B4-1B27-4A02-A3C5-75AC1ED4B954}">
      <dgm:prSet/>
      <dgm:spPr/>
      <dgm:t>
        <a:bodyPr/>
        <a:lstStyle/>
        <a:p>
          <a:endParaRPr lang="en-US"/>
        </a:p>
      </dgm:t>
    </dgm:pt>
    <dgm:pt modelId="{8730A200-9780-44C3-8EEC-2EB70CA556D5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(a)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F6C49-717E-4A64-9CCE-4720D73AA0A9}" type="parTrans" cxnId="{340DCCA1-4BC0-447D-B1E7-37B7B3367312}">
      <dgm:prSet/>
      <dgm:spPr/>
      <dgm:t>
        <a:bodyPr/>
        <a:lstStyle/>
        <a:p>
          <a:endParaRPr lang="en-US"/>
        </a:p>
      </dgm:t>
    </dgm:pt>
    <dgm:pt modelId="{950BFEDF-A56F-4903-8966-0E888D832A04}" type="sibTrans" cxnId="{340DCCA1-4BC0-447D-B1E7-37B7B336731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F306875-B8B2-434C-A44F-FD579F1F99EC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b>
                    </m:sSub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0F306875-B8B2-434C-A44F-FD579F1F99EC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</a:t>
              </a:r>
              <a:r>
                <a:rPr lang="en-US" altLang="zh-CN" sz="1050" b="0" i="0" smtClean="0">
                  <a:latin typeface="Cambria Math" panose="02040503050406030204" pitchFamily="18" charset="0"/>
                  <a:cs typeface="Arial" panose="020B0604020202020204" pitchFamily="34" charset="0"/>
                </a:rPr>
                <a:t>_</a:t>
              </a:r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11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0845E74B-896C-4EF2-B67A-8BF63D7E76BA}" type="parTrans" cxnId="{C2B89B05-F608-4209-9C0F-B0BE6C106831}">
      <dgm:prSet/>
      <dgm:spPr/>
      <dgm:t>
        <a:bodyPr/>
        <a:lstStyle/>
        <a:p>
          <a:endParaRPr lang="en-US"/>
        </a:p>
      </dgm:t>
    </dgm:pt>
    <dgm:pt modelId="{F621AB6D-139E-4CD6-9E7F-C2CC8036CC13}" type="sibTrans" cxnId="{C2B89B05-F608-4209-9C0F-B0BE6C106831}">
      <dgm:prSet/>
      <dgm:spPr/>
      <dgm:t>
        <a:bodyPr/>
        <a:lstStyle/>
        <a:p>
          <a:endParaRPr lang="en-US"/>
        </a:p>
      </dgm:t>
    </dgm:pt>
    <dgm:pt modelId="{88607AE8-FED0-4431-8AC2-4A553A94D4D6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(d)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4D08AC-FFC1-4015-8DAF-2BC94B4A97F0}" type="parTrans" cxnId="{A283A331-2BFF-4645-BF6A-9C57F89B4950}">
      <dgm:prSet/>
      <dgm:spPr/>
      <dgm:t>
        <a:bodyPr/>
        <a:lstStyle/>
        <a:p>
          <a:endParaRPr lang="en-US"/>
        </a:p>
      </dgm:t>
    </dgm:pt>
    <dgm:pt modelId="{99D28A9A-D91D-47A5-865F-ECC4BB7F4982}" type="sibTrans" cxnId="{A283A331-2BFF-4645-BF6A-9C57F89B4950}">
      <dgm:prSet/>
      <dgm:spPr/>
      <dgm:t>
        <a:bodyPr/>
        <a:lstStyle/>
        <a:p>
          <a:endParaRPr lang="en-US"/>
        </a:p>
      </dgm:t>
    </dgm:pt>
    <dgm:pt modelId="{28D04431-B8F7-4AD0-B2D2-6C58DE28AC0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(e)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024C7-2FA0-40E5-B6C0-DB46E91E3098}" type="parTrans" cxnId="{71E2EE9F-7BB7-4484-B019-D3540558701E}">
      <dgm:prSet/>
      <dgm:spPr/>
      <dgm:t>
        <a:bodyPr/>
        <a:lstStyle/>
        <a:p>
          <a:endParaRPr lang="en-US"/>
        </a:p>
      </dgm:t>
    </dgm:pt>
    <dgm:pt modelId="{A6BBCBB2-A5FB-4030-8F9A-83034C01D5FE}" type="sibTrans" cxnId="{71E2EE9F-7BB7-4484-B019-D3540558701E}">
      <dgm:prSet/>
      <dgm:spPr/>
      <dgm:t>
        <a:bodyPr/>
        <a:lstStyle/>
        <a:p>
          <a:endParaRPr lang="en-US"/>
        </a:p>
      </dgm:t>
    </dgm:pt>
    <dgm:pt modelId="{0396FA46-062A-49D9-8CB3-106945A78D9D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(f)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70B1F-E29F-480E-8230-CC1A2260CD3D}" type="parTrans" cxnId="{859B2ACE-256D-498D-A93A-FF7151EC5711}">
      <dgm:prSet/>
      <dgm:spPr/>
      <dgm:t>
        <a:bodyPr/>
        <a:lstStyle/>
        <a:p>
          <a:endParaRPr lang="en-US"/>
        </a:p>
      </dgm:t>
    </dgm:pt>
    <dgm:pt modelId="{7D166743-2925-40B2-9C4C-B9034A02AED2}" type="sibTrans" cxnId="{859B2ACE-256D-498D-A93A-FF7151EC5711}">
      <dgm:prSet/>
      <dgm:spPr/>
      <dgm:t>
        <a:bodyPr/>
        <a:lstStyle/>
        <a:p>
          <a:endParaRPr lang="en-US"/>
        </a:p>
      </dgm:t>
    </dgm:pt>
    <dgm:pt modelId="{03D3CCD5-573C-EE43-A5BB-C5046525DF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868EF-EFE7-D64F-A5B8-2DDC0D1EA861}" type="sib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0FA00A39-38B9-8A4B-981E-3FBD6DF7B01B}" type="par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50A791E6-91D2-4EB2-9666-76555DF4E06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Size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313109-8C5D-4D36-B8E4-99B013C9C2E4}" type="parTrans" cxnId="{4AF0D645-89A0-4047-A765-1A7BC032FCFB}">
      <dgm:prSet/>
      <dgm:spPr/>
      <dgm:t>
        <a:bodyPr/>
        <a:lstStyle/>
        <a:p>
          <a:endParaRPr lang="en-US"/>
        </a:p>
      </dgm:t>
    </dgm:pt>
    <dgm:pt modelId="{6670EB44-3FAE-4FB8-AE21-D0D202E51C6B}" type="sibTrans" cxnId="{4AF0D645-89A0-4047-A765-1A7BC032FCFB}">
      <dgm:prSet/>
      <dgm:spPr/>
      <dgm:t>
        <a:bodyPr/>
        <a:lstStyle/>
        <a:p>
          <a:endParaRPr lang="en-US"/>
        </a:p>
      </dgm:t>
    </dgm:pt>
    <dgm:pt modelId="{A3634948-6CEE-4818-B15A-C0AD78D5E957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Mean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10A57-FA49-4ED1-9BE9-3A694C6A8300}" type="parTrans" cxnId="{BE1BB360-44BE-4910-B2D8-477E8BC14E0D}">
      <dgm:prSet/>
      <dgm:spPr/>
      <dgm:t>
        <a:bodyPr/>
        <a:lstStyle/>
        <a:p>
          <a:endParaRPr lang="en-US"/>
        </a:p>
      </dgm:t>
    </dgm:pt>
    <dgm:pt modelId="{9F5465C3-4B5C-446B-AFFF-16F768B91617}" type="sibTrans" cxnId="{BE1BB360-44BE-4910-B2D8-477E8BC14E0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9A27042-C66A-4275-9B68-0E74A9558F5E}">
          <dgm:prSet phldrT="[文本]" custT="1">
            <dgm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dgm:style>
          </dgm:prSet>
          <dgm:spPr>
            <a:ln>
              <a:solidFill>
                <a:srgbClr val="FFFF00"/>
              </a:solidFill>
            </a:ln>
          </dgm:spPr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19A27042-C66A-4275-9B68-0E74A9558F5E}">
          <dgm:prSet phldrT="[文本]" custT="1">
            <dgm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dgm:style>
          </dgm:prSet>
          <dgm:spPr>
            <a:ln>
              <a:solidFill>
                <a:srgbClr val="FFFF00"/>
              </a:solidFill>
            </a:ln>
          </dgm:spPr>
          <dgm:t>
            <a:bodyPr/>
            <a:lstStyle/>
            <a:p>
              <a:pPr algn="ctr"/>
              <a:r>
                <a:rPr lang="en-US" sz="1050" i="0">
                  <a:latin typeface="Cambria Math" panose="02040503050406030204" pitchFamily="18" charset="0"/>
                </a:rPr>
                <a:t>𝜋</a:t>
              </a:r>
              <a:r>
                <a:rPr lang="en-US" sz="1050" i="0" smtClean="0">
                  <a:latin typeface="Cambria Math" panose="02040503050406030204" pitchFamily="18" charset="0"/>
                </a:rPr>
                <a:t>_</a:t>
              </a:r>
              <a:r>
                <a:rPr lang="en-US" sz="1050" i="0">
                  <a:latin typeface="Cambria Math" panose="02040503050406030204" pitchFamily="18" charset="0"/>
                </a:rPr>
                <a:t>1 </a:t>
              </a:r>
              <a:r>
                <a:rPr lang="en-US" sz="1050" b="0" i="0">
                  <a:latin typeface="Cambria Math" panose="02040503050406030204" pitchFamily="18" charset="0"/>
                </a:rPr>
                <a:t>𝑟_0 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9F399422-804D-462F-B22A-7210D5FCEC9E}" type="parTrans" cxnId="{58DD689B-ED54-4D2B-A11C-26FEC0802CE3}">
      <dgm:prSet/>
      <dgm:spPr/>
      <dgm:t>
        <a:bodyPr/>
        <a:lstStyle/>
        <a:p>
          <a:endParaRPr lang="en-US"/>
        </a:p>
      </dgm:t>
    </dgm:pt>
    <dgm:pt modelId="{D3E022D8-DD8B-46D5-814E-CDD38BE00C86}" type="sibTrans" cxnId="{58DD689B-ED54-4D2B-A11C-26FEC0802CE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233E285-FC47-4F9A-A0D4-4BF6918DB55F}">
          <dgm:prSet phldrT="[文本]" custT="1">
            <dgm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dgm:style>
          </dgm:prSet>
          <dgm:spPr>
            <a:ln>
              <a:solidFill>
                <a:srgbClr val="FFFF00"/>
              </a:solidFill>
            </a:ln>
          </dgm:spPr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b>
                    </m:sSub>
                  </m:oMath>
                </m:oMathPara>
              </a14:m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B233E285-FC47-4F9A-A0D4-4BF6918DB55F}">
          <dgm:prSet phldrT="[文本]" custT="1">
            <dgm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dgm:style>
          </dgm:prSet>
          <dgm:spPr>
            <a:ln>
              <a:solidFill>
                <a:srgbClr val="FFFF00"/>
              </a:solidFill>
            </a:ln>
          </dgm:spPr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</a:t>
              </a:r>
              <a:r>
                <a:rPr lang="en-US" altLang="zh-CN" sz="1050" b="0" i="0" smtClean="0">
                  <a:latin typeface="Cambria Math" panose="02040503050406030204" pitchFamily="18" charset="0"/>
                  <a:cs typeface="Arial" panose="020B0604020202020204" pitchFamily="34" charset="0"/>
                </a:rPr>
                <a:t>_</a:t>
              </a:r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10</a:t>
              </a:r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55B6C1A0-264A-4014-A516-48046109E324}" type="parTrans" cxnId="{020326FA-B91B-4D6E-85C9-32C69D5AAA44}">
      <dgm:prSet/>
      <dgm:spPr/>
      <dgm:t>
        <a:bodyPr/>
        <a:lstStyle/>
        <a:p>
          <a:endParaRPr lang="en-US"/>
        </a:p>
      </dgm:t>
    </dgm:pt>
    <dgm:pt modelId="{0EC0DF42-5A03-49F5-940A-2349BA3C504C}" type="sibTrans" cxnId="{020326FA-B91B-4D6E-85C9-32C69D5AAA4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FD41014-CC57-4D5D-802E-A79C1F87840D}">
          <dgm:prSet phldrT="[文本]" custT="1"/>
          <dgm:spPr/>
          <dgm:t>
            <a:bodyPr/>
            <a:lstStyle/>
            <a:p>
              <a:pPr algn="ctr"/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(1</a:t>
              </a:r>
              <a14:m>
                <m:oMath xmlns:m="http://schemas.openxmlformats.org/officeDocument/2006/math">
                  <m:r>
                    <a:rPr lang="en-US" sz="1050" b="0" i="1" smtClean="0">
                      <a:latin typeface="Cambria Math" panose="02040503050406030204" pitchFamily="18" charset="0"/>
                    </a:rPr>
                    <m:t>−</m:t>
                  </m:r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i="1">
                          <a:latin typeface="Cambria Math" panose="02040503050406030204" pitchFamily="18" charset="0"/>
                        </a:rPr>
                        <m:t>𝜋</m:t>
                      </m:r>
                    </m:e>
                    <m:sub>
                      <m:r>
                        <a:rPr lang="en-US" sz="105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n-US" sz="1050" b="0" i="1">
                      <a:latin typeface="Cambria Math" panose="02040503050406030204" pitchFamily="18" charset="0"/>
                    </a:rPr>
                    <m:t>)</m:t>
                  </m:r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b="0" i="1">
                          <a:latin typeface="Cambria Math" panose="02040503050406030204" pitchFamily="18" charset="0"/>
                        </a:rPr>
                        <m:t>𝑟</m:t>
                      </m:r>
                    </m:e>
                    <m:sub>
                      <m:r>
                        <a:rPr lang="en-US" sz="1050" b="0" i="1"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b="0" i="1">
                          <a:latin typeface="Cambria Math" panose="02040503050406030204" pitchFamily="18" charset="0"/>
                        </a:rPr>
                        <m:t>𝑟</m:t>
                      </m:r>
                    </m:e>
                    <m:sub>
                      <m:r>
                        <a:rPr lang="en-US" sz="1050" b="0" i="1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n-US" sz="1050" b="0" i="1">
                      <a:latin typeface="Cambria Math" panose="02040503050406030204" pitchFamily="18" charset="0"/>
                    </a:rPr>
                    <m:t>𝑛</m:t>
                  </m:r>
                </m:oMath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BFD41014-CC57-4D5D-802E-A79C1F87840D}">
          <dgm:prSet phldrT="[文本]" custT="1"/>
          <dgm:spPr/>
          <dgm:t>
            <a:bodyPr/>
            <a:lstStyle/>
            <a:p>
              <a:pPr algn="ctr"/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050" b="0" i="0" smtClean="0">
                  <a:latin typeface="Cambria Math" panose="02040503050406030204" pitchFamily="18" charset="0"/>
                </a:rPr>
                <a:t>−</a:t>
              </a:r>
              <a:r>
                <a:rPr lang="en-US" sz="1050" i="0">
                  <a:latin typeface="Cambria Math" panose="02040503050406030204" pitchFamily="18" charset="0"/>
                </a:rPr>
                <a:t>𝜋_1</a:t>
              </a:r>
              <a:r>
                <a:rPr lang="en-US" sz="1050" b="0" i="0">
                  <a:latin typeface="Cambria Math" panose="02040503050406030204" pitchFamily="18" charset="0"/>
                </a:rPr>
                <a:t>)𝑟_0 𝑟_1 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F1DFB7E8-83C0-422D-889B-903F49A20451}" type="parTrans" cxnId="{22890FF7-D907-40F6-90DA-7EFA2FFC7E11}">
      <dgm:prSet/>
      <dgm:spPr/>
      <dgm:t>
        <a:bodyPr/>
        <a:lstStyle/>
        <a:p>
          <a:endParaRPr lang="en-US"/>
        </a:p>
      </dgm:t>
    </dgm:pt>
    <dgm:pt modelId="{045B9D96-0D96-4BD2-8624-BF86623F936F}" type="sibTrans" cxnId="{22890FF7-D907-40F6-90DA-7EFA2FFC7E11}">
      <dgm:prSet/>
      <dgm:spPr/>
      <dgm:t>
        <a:bodyPr/>
        <a:lstStyle/>
        <a:p>
          <a:endParaRPr lang="en-US"/>
        </a:p>
      </dgm:t>
    </dgm:pt>
    <dgm:pt modelId="{2C603D8B-93C3-444F-B19C-A7780E077DF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(b)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437D2-0D7B-43FF-B355-F9C97699B727}" type="parTrans" cxnId="{9AB781B5-DB53-4E99-BF2C-FBD5110127D6}">
      <dgm:prSet/>
      <dgm:spPr/>
      <dgm:t>
        <a:bodyPr/>
        <a:lstStyle/>
        <a:p>
          <a:endParaRPr lang="en-US"/>
        </a:p>
      </dgm:t>
    </dgm:pt>
    <dgm:pt modelId="{29E7BAA9-0E88-4855-A412-54A2A7DF4D93}" type="sibTrans" cxnId="{9AB781B5-DB53-4E99-BF2C-FBD5110127D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1B8877F-0BFD-4C71-8C22-DEF07F101F5E}">
          <dgm:prSet phldrT="[文本]" custT="1"/>
          <dgm:spPr/>
          <dgm:t>
            <a:bodyPr/>
            <a:lstStyle/>
            <a:p>
              <a:pPr algn="ctr">
                <a:lnSpc>
                  <a:spcPct val="50000"/>
                </a:lnSpc>
              </a:pPr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b="0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1050" i="1">
                          <a:latin typeface="Cambria Math" panose="02040503050406030204" pitchFamily="18" charset="0"/>
                        </a:rPr>
                        <m:t>𝜋</m:t>
                      </m:r>
                    </m:e>
                    <m:sub>
                      <m:r>
                        <a:rPr lang="en-US" sz="105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n-US" sz="1050" b="0" i="1">
                      <a:latin typeface="Cambria Math" panose="02040503050406030204" pitchFamily="18" charset="0"/>
                    </a:rPr>
                    <m:t>)</m:t>
                  </m:r>
                </m:oMath>
              </a14:m>
              <a:endParaRPr lang="en-US" sz="1050" b="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50000"/>
                </a:lnSpc>
              </a:pPr>
              <a14:m>
                <m:oMathPara xmlns:m="http://schemas.openxmlformats.org/officeDocument/2006/math">
                  <m:oMathParaPr>
                    <m:jc m:val="center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E1B8877F-0BFD-4C71-8C22-DEF07F101F5E}">
          <dgm:prSet phldrT="[文本]" custT="1"/>
          <dgm:spPr/>
          <dgm:t>
            <a:bodyPr/>
            <a:lstStyle/>
            <a:p>
              <a:pPr algn="ctr">
                <a:lnSpc>
                  <a:spcPct val="50000"/>
                </a:lnSpc>
              </a:pPr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</a:t>
              </a:r>
              <a:r>
                <a:rPr lang="en-US" sz="1050" i="0">
                  <a:latin typeface="Cambria Math" panose="02040503050406030204" pitchFamily="18" charset="0"/>
                </a:rPr>
                <a:t>𝜋〗_</a:t>
              </a:r>
              <a:r>
                <a:rPr lang="en-US" sz="1050" b="0" i="0" smtClean="0">
                  <a:latin typeface="Cambria Math" panose="02040503050406030204" pitchFamily="18" charset="0"/>
                </a:rPr>
                <a:t>1</a:t>
              </a:r>
              <a:r>
                <a:rPr lang="en-US" sz="1050" b="0" i="0">
                  <a:latin typeface="Cambria Math" panose="02040503050406030204" pitchFamily="18" charset="0"/>
                </a:rPr>
                <a:t>)</a:t>
              </a:r>
              <a:endParaRPr lang="en-US" sz="1050" b="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50000"/>
                </a:lnSpc>
              </a:pPr>
              <a:r>
                <a:rPr lang="en-US" sz="1050" b="0" i="0">
                  <a:latin typeface="Cambria Math" panose="02040503050406030204" pitchFamily="18" charset="0"/>
                </a:rPr>
                <a:t>𝑟_0 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(1−𝑟〗_</a:t>
              </a:r>
              <a:r>
                <a:rPr lang="en-US" sz="1050" b="0" i="0" smtClean="0">
                  <a:latin typeface="Cambria Math" panose="02040503050406030204" pitchFamily="18" charset="0"/>
                </a:rPr>
                <a:t>1</a:t>
              </a:r>
              <a:r>
                <a:rPr lang="en-US" sz="1050" b="0" i="0">
                  <a:latin typeface="Cambria Math" panose="02040503050406030204" pitchFamily="18" charset="0"/>
                </a:rPr>
                <a:t>)</a:t>
              </a:r>
              <a:r>
                <a:rPr lang="en-US" sz="1050" i="0">
                  <a:latin typeface="Cambria Math" panose="02040503050406030204" pitchFamily="18" charset="0"/>
                </a:rPr>
                <a:t> </a:t>
              </a:r>
              <a:r>
                <a:rPr lang="en-US" sz="1050" b="0" i="0">
                  <a:latin typeface="Cambria Math" panose="02040503050406030204" pitchFamily="18" charset="0"/>
                </a:rPr>
                <a:t>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2D5188AF-5703-4EAA-BE69-907676035CF4}" type="parTrans" cxnId="{A0BE50BB-B96B-46AF-8B05-22A00A4B03B6}">
      <dgm:prSet/>
      <dgm:spPr/>
      <dgm:t>
        <a:bodyPr/>
        <a:lstStyle/>
        <a:p>
          <a:endParaRPr lang="en-US"/>
        </a:p>
      </dgm:t>
    </dgm:pt>
    <dgm:pt modelId="{DE21D5F4-AA3C-4B83-9C08-27D75F0E4C97}" type="sibTrans" cxnId="{A0BE50BB-B96B-46AF-8B05-22A00A4B03B6}">
      <dgm:prSet/>
      <dgm:spPr/>
      <dgm:t>
        <a:bodyPr/>
        <a:lstStyle/>
        <a:p>
          <a:endParaRPr lang="en-US"/>
        </a:p>
      </dgm:t>
    </dgm:pt>
    <dgm:pt modelId="{0FC13288-263A-4565-A39E-A0B53E69266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(c)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76995-CB9B-4536-989D-6825010A1CBD}" type="parTrans" cxnId="{744B7076-ED34-4C67-9241-589933B0AD13}">
      <dgm:prSet/>
      <dgm:spPr/>
      <dgm:t>
        <a:bodyPr/>
        <a:lstStyle/>
        <a:p>
          <a:endParaRPr lang="en-US"/>
        </a:p>
      </dgm:t>
    </dgm:pt>
    <dgm:pt modelId="{BEE3999C-A51D-4424-A7F9-CA5660AD2E91}" type="sibTrans" cxnId="{744B7076-ED34-4C67-9241-589933B0AD1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23DA95F-3178-4F8B-BC32-337BE9953E85}">
          <dgm:prSet phldrT="[文本]" custT="1">
            <dgm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dgm:style>
          </dgm:prSet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(1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423DA95F-3178-4F8B-BC32-337BE9953E85}">
          <dgm:prSet phldrT="[文本]" custT="1">
            <dgm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dgm:style>
          </dgm:prSet>
          <dgm:spPr/>
          <dgm:t>
            <a:bodyPr/>
            <a:lstStyle/>
            <a:p>
              <a:pPr algn="ctr"/>
              <a:r>
                <a:rPr lang="en-US" sz="1050" i="0">
                  <a:latin typeface="Cambria Math" panose="02040503050406030204" pitchFamily="18" charset="0"/>
                </a:rPr>
                <a:t>𝜋</a:t>
              </a:r>
              <a:r>
                <a:rPr lang="en-US" sz="1050" i="0" smtClean="0">
                  <a:latin typeface="Cambria Math" panose="02040503050406030204" pitchFamily="18" charset="0"/>
                </a:rPr>
                <a:t>_</a:t>
              </a:r>
              <a:r>
                <a:rPr lang="en-US" sz="1050" b="0" i="0">
                  <a:latin typeface="Cambria Math" panose="02040503050406030204" pitchFamily="18" charset="0"/>
                </a:rPr>
                <a:t>2 (1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−𝑟〗_0)</a:t>
              </a:r>
              <a:r>
                <a:rPr lang="en-US" sz="1050" i="0">
                  <a:latin typeface="Cambria Math" panose="02040503050406030204" pitchFamily="18" charset="0"/>
                </a:rPr>
                <a:t> </a:t>
              </a:r>
              <a:r>
                <a:rPr lang="en-US" sz="1050" b="0" i="0">
                  <a:latin typeface="Cambria Math" panose="02040503050406030204" pitchFamily="18" charset="0"/>
                </a:rPr>
                <a:t>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60E74DF-E7A1-43CE-BE3D-36DE84DC16FD}" type="parTrans" cxnId="{B041EDAB-1B77-4EFC-BDFC-61F4B4741878}">
      <dgm:prSet/>
      <dgm:spPr/>
      <dgm:t>
        <a:bodyPr/>
        <a:lstStyle/>
        <a:p>
          <a:endParaRPr lang="en-US"/>
        </a:p>
      </dgm:t>
    </dgm:pt>
    <dgm:pt modelId="{C6D8F510-74A6-442C-AA92-EABF8840F475}" type="sibTrans" cxnId="{B041EDAB-1B77-4EFC-BDFC-61F4B4741878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6AB130F-6E0E-42EE-BA11-0420F4B31BBF}">
          <dgm:prSet phldrT="[文本]" custT="1">
            <dgm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dgm:style>
          </dgm:prSet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sub>
                    </m:sSub>
                  </m:oMath>
                </m:oMathPara>
              </a14:m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66AB130F-6E0E-42EE-BA11-0420F4B31BBF}">
          <dgm:prSet phldrT="[文本]" custT="1">
            <dgm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dgm:style>
          </dgm:prSet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</a:t>
              </a:r>
              <a:r>
                <a:rPr lang="en-US" altLang="zh-CN" sz="1050" b="0" i="0" smtClean="0">
                  <a:latin typeface="Cambria Math" panose="02040503050406030204" pitchFamily="18" charset="0"/>
                  <a:cs typeface="Arial" panose="020B0604020202020204" pitchFamily="34" charset="0"/>
                </a:rPr>
                <a:t>_</a:t>
              </a:r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20</a:t>
              </a:r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CBC89F4F-0ED7-4A17-B9F9-CCD2C0794FEB}" type="parTrans" cxnId="{390AA424-BE24-43F4-91F1-8A3A2AEC06F7}">
      <dgm:prSet/>
      <dgm:spPr/>
      <dgm:t>
        <a:bodyPr/>
        <a:lstStyle/>
        <a:p>
          <a:endParaRPr lang="en-US"/>
        </a:p>
      </dgm:t>
    </dgm:pt>
    <dgm:pt modelId="{9CDD3A6B-87C6-4502-8DA6-A976DC53589A}" type="sibTrans" cxnId="{390AA424-BE24-43F4-91F1-8A3A2AEC06F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C5A698D-CD56-4AFA-B976-EC50BB03CB02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)(1−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BC5A698D-CD56-4AFA-B976-EC50BB03CB02}">
          <dgm:prSet phldrT="[文本]" custT="1"/>
          <dgm:spPr/>
          <dgm:t>
            <a:bodyPr/>
            <a:lstStyle/>
            <a:p>
              <a:pPr algn="ctr"/>
              <a:r>
                <a:rPr lang="en-US" sz="1050" i="0" smtClean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</a:t>
              </a:r>
              <a:r>
                <a:rPr lang="en-US" sz="1050" i="0">
                  <a:latin typeface="Cambria Math" panose="02040503050406030204" pitchFamily="18" charset="0"/>
                </a:rPr>
                <a:t>𝜋</a:t>
              </a:r>
              <a:r>
                <a:rPr lang="en-US" sz="1050" i="0" smtClean="0">
                  <a:latin typeface="Cambria Math" panose="02040503050406030204" pitchFamily="18" charset="0"/>
                </a:rPr>
                <a:t>〗_</a:t>
              </a:r>
              <a:r>
                <a:rPr lang="en-US" sz="1050" b="0" i="0">
                  <a:latin typeface="Cambria Math" panose="02040503050406030204" pitchFamily="18" charset="0"/>
                </a:rPr>
                <a:t>2)(1−𝑟_</a:t>
              </a:r>
              <a:r>
                <a:rPr lang="en-US" sz="1050" b="0" i="0" smtClean="0">
                  <a:latin typeface="Cambria Math" panose="02040503050406030204" pitchFamily="18" charset="0"/>
                </a:rPr>
                <a:t>0</a:t>
              </a:r>
              <a:r>
                <a:rPr lang="en-US" sz="1050" b="0" i="0">
                  <a:latin typeface="Cambria Math" panose="02040503050406030204" pitchFamily="18" charset="0"/>
                </a:rPr>
                <a:t>)𝑟_2 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9BCC61E0-51B9-4F64-B3C2-060AB38F8BCA}" type="parTrans" cxnId="{965E2F9D-1219-4551-917F-EFD9FAFFBD6F}">
      <dgm:prSet/>
      <dgm:spPr/>
      <dgm:t>
        <a:bodyPr/>
        <a:lstStyle/>
        <a:p>
          <a:endParaRPr lang="en-US"/>
        </a:p>
      </dgm:t>
    </dgm:pt>
    <dgm:pt modelId="{2D9F15B4-A3B1-41E8-8047-D0DEB96BA08C}" type="sibTrans" cxnId="{965E2F9D-1219-4551-917F-EFD9FAFFBD6F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7C03363-4C3C-4CB3-AEBE-B1A0A1B2B2F5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21</m:t>
                        </m:r>
                      </m:sub>
                    </m:sSub>
                  </m:oMath>
                </m:oMathPara>
              </a14:m>
              <a:endParaRPr lang="zh-CN" altLang="en-US" sz="1050" i="1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F7C03363-4C3C-4CB3-AEBE-B1A0A1B2B2F5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</a:t>
              </a:r>
              <a:r>
                <a:rPr lang="en-US" altLang="zh-CN" sz="1050" b="0" i="0" smtClean="0">
                  <a:latin typeface="Cambria Math" panose="02040503050406030204" pitchFamily="18" charset="0"/>
                  <a:cs typeface="Arial" panose="020B0604020202020204" pitchFamily="34" charset="0"/>
                </a:rPr>
                <a:t>_</a:t>
              </a:r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21</a:t>
              </a:r>
              <a:endParaRPr lang="zh-CN" altLang="en-US" sz="1050" i="1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E3753759-6D4D-40F5-AD71-3FA492A3A0D5}" type="parTrans" cxnId="{6BAB5693-1313-4C94-8A06-08C47CEB607D}">
      <dgm:prSet/>
      <dgm:spPr/>
      <dgm:t>
        <a:bodyPr/>
        <a:lstStyle/>
        <a:p>
          <a:endParaRPr lang="en-US"/>
        </a:p>
      </dgm:t>
    </dgm:pt>
    <dgm:pt modelId="{CB087E7D-06F1-4308-BD31-231CECACF7D0}" type="sibTrans" cxnId="{6BAB5693-1313-4C94-8A06-08C47CEB607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DB0573AA-888B-4505-93BF-7A3E6199E517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sub>
                    </m:sSub>
                  </m:oMath>
                </m:oMathPara>
              </a14:m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DB0573AA-888B-4505-93BF-7A3E6199E517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</a:t>
              </a:r>
              <a:r>
                <a:rPr lang="en-US" altLang="zh-CN" sz="1050" b="0" i="0" smtClean="0">
                  <a:latin typeface="Cambria Math" panose="02040503050406030204" pitchFamily="18" charset="0"/>
                  <a:cs typeface="Arial" panose="020B0604020202020204" pitchFamily="34" charset="0"/>
                </a:rPr>
                <a:t>_</a:t>
              </a:r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22</a:t>
              </a:r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1ADA278-7D7B-483D-948D-D7261043F319}" type="parTrans" cxnId="{5C29ECC8-12EE-4400-8207-0266619E3D8D}">
      <dgm:prSet/>
      <dgm:spPr/>
      <dgm:t>
        <a:bodyPr/>
        <a:lstStyle/>
        <a:p>
          <a:endParaRPr lang="en-US"/>
        </a:p>
      </dgm:t>
    </dgm:pt>
    <dgm:pt modelId="{1437E124-B24E-4A76-B4EB-67B723AFA677}" type="sibTrans" cxnId="{5C29ECC8-12EE-4400-8207-0266619E3D8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246BFE5-D71C-4083-9F13-2A935C47FC58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b>
                    </m:sSub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0246BFE5-D71C-4083-9F13-2A935C47FC58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</a:t>
              </a:r>
              <a:r>
                <a:rPr lang="en-US" altLang="zh-CN" sz="1050" b="0" i="0" smtClean="0">
                  <a:latin typeface="Cambria Math" panose="02040503050406030204" pitchFamily="18" charset="0"/>
                  <a:cs typeface="Arial" panose="020B0604020202020204" pitchFamily="34" charset="0"/>
                </a:rPr>
                <a:t>_</a:t>
              </a:r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12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1FA84435-A3EB-4817-B00C-74EDE606C2C9}" type="parTrans" cxnId="{D3C8BFB0-7826-446E-93B2-81EE6D2E9959}">
      <dgm:prSet/>
      <dgm:spPr/>
      <dgm:t>
        <a:bodyPr/>
        <a:lstStyle/>
        <a:p>
          <a:endParaRPr lang="en-US"/>
        </a:p>
      </dgm:t>
    </dgm:pt>
    <dgm:pt modelId="{4123F2CD-BA56-4BE0-B0F6-C62AD549D79C}" type="sibTrans" cxnId="{D3C8BFB0-7826-446E-93B2-81EE6D2E995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3D740BA-393C-4653-83F1-F5FDCC9E1647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  (1−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)(1−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53D740BA-393C-4653-83F1-F5FDCC9E1647}">
          <dgm:prSet phldrT="[文本]" custT="1"/>
          <dgm:spPr/>
          <dgm:t>
            <a:bodyPr/>
            <a:lstStyle/>
            <a:p>
              <a:pPr algn="ctr"/>
              <a:r>
                <a:rPr lang="en-US" sz="1050" i="0" smtClean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  (1−</a:t>
              </a:r>
              <a:r>
                <a:rPr lang="en-US" sz="1050" i="0">
                  <a:latin typeface="Cambria Math" panose="02040503050406030204" pitchFamily="18" charset="0"/>
                </a:rPr>
                <a:t>𝜋</a:t>
              </a:r>
              <a:r>
                <a:rPr lang="en-US" sz="1050" i="0" smtClean="0">
                  <a:latin typeface="Cambria Math" panose="02040503050406030204" pitchFamily="18" charset="0"/>
                </a:rPr>
                <a:t>〗_</a:t>
              </a:r>
              <a:r>
                <a:rPr lang="en-US" sz="1050" b="0" i="0">
                  <a:latin typeface="Cambria Math" panose="02040503050406030204" pitchFamily="18" charset="0"/>
                </a:rPr>
                <a:t>2)(1−𝑟_0)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(1−𝑟〗_2)𝑛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AC170802-A2B4-4AB3-983D-D19447CD9D85}" type="sibTrans" cxnId="{EB449D8D-8ED2-454E-889C-A78ADE3AA7BC}">
      <dgm:prSet/>
      <dgm:spPr/>
      <dgm:t>
        <a:bodyPr/>
        <a:lstStyle/>
        <a:p>
          <a:endParaRPr lang="en-US"/>
        </a:p>
      </dgm:t>
    </dgm:pt>
    <dgm:pt modelId="{CF3BBE4F-14A1-4D2E-9882-3044E79B1971}" type="parTrans" cxnId="{EB449D8D-8ED2-454E-889C-A78ADE3AA7BC}">
      <dgm:prSet/>
      <dgm:spPr/>
      <dgm:t>
        <a:bodyPr/>
        <a:lstStyle/>
        <a:p>
          <a:endParaRPr lang="en-US"/>
        </a:p>
      </dgm:t>
    </dgm:pt>
    <dgm:pt modelId="{DE0E7CAA-8B5D-254C-B056-68F265C42F56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Definitive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2A83C-37B9-7348-A5F5-BD33616D16B1}" type="sib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46177D06-8094-3F4A-9D3D-FBC02D9FCC8E}" type="par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019A9E9B-ED85-5541-8F01-4F5A0610AC8E}" type="pres">
      <dgm:prSet presAssocID="{880B32A8-00B2-1E44-B240-2A96269E198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33FFBE-6FED-3541-A705-ABCEE0021AB5}" type="pres">
      <dgm:prSet presAssocID="{880B32A8-00B2-1E44-B240-2A96269E198F}" presName="hierFlow" presStyleCnt="0"/>
      <dgm:spPr/>
      <dgm:t>
        <a:bodyPr/>
        <a:lstStyle/>
        <a:p>
          <a:endParaRPr lang="en-US"/>
        </a:p>
      </dgm:t>
    </dgm:pt>
    <dgm:pt modelId="{9486A9B9-42F4-774E-92E6-BB1F2C6B76C5}" type="pres">
      <dgm:prSet presAssocID="{880B32A8-00B2-1E44-B240-2A96269E198F}" presName="firstBuf" presStyleCnt="0"/>
      <dgm:spPr/>
      <dgm:t>
        <a:bodyPr/>
        <a:lstStyle/>
        <a:p>
          <a:endParaRPr lang="en-US"/>
        </a:p>
      </dgm:t>
    </dgm:pt>
    <dgm:pt modelId="{8A30331B-8D0C-E047-A955-A78B21336306}" type="pres">
      <dgm:prSet presAssocID="{880B32A8-00B2-1E44-B240-2A96269E198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805ED23-52DA-2D48-8E0B-D85A5FBA119D}" type="pres">
      <dgm:prSet presAssocID="{522AEF91-A452-C24F-B0E5-164BF6AC88CE}" presName="Name17" presStyleCnt="0"/>
      <dgm:spPr/>
      <dgm:t>
        <a:bodyPr/>
        <a:lstStyle/>
        <a:p>
          <a:endParaRPr lang="en-US"/>
        </a:p>
      </dgm:t>
    </dgm:pt>
    <dgm:pt modelId="{A145FAE7-7FBC-1B4D-9333-CB178EE7FC10}" type="pres">
      <dgm:prSet presAssocID="{522AEF91-A452-C24F-B0E5-164BF6AC88CE}" presName="level1Shape" presStyleLbl="node0" presStyleIdx="0" presStyleCnt="1" custScaleX="101965" custScaleY="103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C5454-25DD-4E47-8C99-110A7A5C2E47}" type="pres">
      <dgm:prSet presAssocID="{522AEF91-A452-C24F-B0E5-164BF6AC88CE}" presName="hierChild2" presStyleCnt="0"/>
      <dgm:spPr/>
      <dgm:t>
        <a:bodyPr/>
        <a:lstStyle/>
        <a:p>
          <a:endParaRPr lang="en-US"/>
        </a:p>
      </dgm:t>
    </dgm:pt>
    <dgm:pt modelId="{3EA9F5B2-4090-0742-9B66-405E27D07B05}" type="pres">
      <dgm:prSet presAssocID="{4F8F7D62-A7FD-F742-9827-124816DBC3C1}" presName="Name25" presStyleLbl="parChTrans1D2" presStyleIdx="0" presStyleCnt="2"/>
      <dgm:spPr/>
      <dgm:t>
        <a:bodyPr/>
        <a:lstStyle/>
        <a:p>
          <a:endParaRPr lang="en-US"/>
        </a:p>
      </dgm:t>
    </dgm:pt>
    <dgm:pt modelId="{09220E26-B514-294E-8588-13A9360F113A}" type="pres">
      <dgm:prSet presAssocID="{4F8F7D62-A7FD-F742-9827-124816DBC3C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D38F571-D97E-5942-9945-5004B97AD826}" type="pres">
      <dgm:prSet presAssocID="{466A68E0-5380-2043-9951-8E81A9B60B1D}" presName="Name30" presStyleCnt="0"/>
      <dgm:spPr/>
      <dgm:t>
        <a:bodyPr/>
        <a:lstStyle/>
        <a:p>
          <a:endParaRPr lang="en-US"/>
        </a:p>
      </dgm:t>
    </dgm:pt>
    <dgm:pt modelId="{8B12C1B6-EEA5-C94E-9303-861A01FD3BCF}" type="pres">
      <dgm:prSet presAssocID="{466A68E0-5380-2043-9951-8E81A9B60B1D}" presName="level2Shape" presStyleLbl="node2" presStyleIdx="0" presStyleCnt="2"/>
      <dgm:spPr/>
      <dgm:t>
        <a:bodyPr/>
        <a:lstStyle/>
        <a:p>
          <a:endParaRPr lang="en-US"/>
        </a:p>
      </dgm:t>
    </dgm:pt>
    <dgm:pt modelId="{725C1D6C-B6B9-9749-99BC-AEF979AB4698}" type="pres">
      <dgm:prSet presAssocID="{466A68E0-5380-2043-9951-8E81A9B60B1D}" presName="hierChild3" presStyleCnt="0"/>
      <dgm:spPr/>
      <dgm:t>
        <a:bodyPr/>
        <a:lstStyle/>
        <a:p>
          <a:endParaRPr lang="en-US"/>
        </a:p>
      </dgm:t>
    </dgm:pt>
    <dgm:pt modelId="{54EA0A56-68AE-1D49-8433-A8A2A9D035FD}" type="pres">
      <dgm:prSet presAssocID="{367A4347-C644-4D49-B9CD-3143B3E1FB7F}" presName="Name25" presStyleLbl="parChTrans1D3" presStyleIdx="0" presStyleCnt="4"/>
      <dgm:spPr/>
      <dgm:t>
        <a:bodyPr/>
        <a:lstStyle/>
        <a:p>
          <a:endParaRPr lang="en-US"/>
        </a:p>
      </dgm:t>
    </dgm:pt>
    <dgm:pt modelId="{F5D1E5CA-185C-954D-AEDA-EBFC9147F2FB}" type="pres">
      <dgm:prSet presAssocID="{367A4347-C644-4D49-B9CD-3143B3E1FB7F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D3A2351-275B-B644-A91B-48BC0DA87522}" type="pres">
      <dgm:prSet presAssocID="{6653F0E0-F91A-6346-90B0-6E49CF562903}" presName="Name30" presStyleCnt="0"/>
      <dgm:spPr/>
      <dgm:t>
        <a:bodyPr/>
        <a:lstStyle/>
        <a:p>
          <a:endParaRPr lang="en-US"/>
        </a:p>
      </dgm:t>
    </dgm:pt>
    <dgm:pt modelId="{9D04A612-2825-2046-AA5C-48432D5717D8}" type="pres">
      <dgm:prSet presAssocID="{6653F0E0-F91A-6346-90B0-6E49CF562903}" presName="level2Shape" presStyleLbl="node3" presStyleIdx="0" presStyleCnt="4"/>
      <dgm:spPr/>
      <dgm:t>
        <a:bodyPr/>
        <a:lstStyle/>
        <a:p>
          <a:endParaRPr lang="zh-CN" altLang="en-US"/>
        </a:p>
      </dgm:t>
    </dgm:pt>
    <dgm:pt modelId="{E393FB52-E619-E845-9699-7B9DB995F679}" type="pres">
      <dgm:prSet presAssocID="{6653F0E0-F91A-6346-90B0-6E49CF562903}" presName="hierChild3" presStyleCnt="0"/>
      <dgm:spPr/>
      <dgm:t>
        <a:bodyPr/>
        <a:lstStyle/>
        <a:p>
          <a:endParaRPr lang="en-US"/>
        </a:p>
      </dgm:t>
    </dgm:pt>
    <dgm:pt modelId="{27C635F7-19AF-FE40-99C2-0278B4B59C78}" type="pres">
      <dgm:prSet presAssocID="{0FA00A39-38B9-8A4B-981E-3FBD6DF7B01B}" presName="Name25" presStyleLbl="parChTrans1D4" presStyleIdx="0" presStyleCnt="30"/>
      <dgm:spPr/>
      <dgm:t>
        <a:bodyPr/>
        <a:lstStyle/>
        <a:p>
          <a:endParaRPr lang="en-US"/>
        </a:p>
      </dgm:t>
    </dgm:pt>
    <dgm:pt modelId="{9B2D7757-10AF-3B40-BEB0-82C8B46A3888}" type="pres">
      <dgm:prSet presAssocID="{0FA00A39-38B9-8A4B-981E-3FBD6DF7B01B}" presName="connTx" presStyleLbl="parChTrans1D4" presStyleIdx="0" presStyleCnt="30"/>
      <dgm:spPr/>
      <dgm:t>
        <a:bodyPr/>
        <a:lstStyle/>
        <a:p>
          <a:endParaRPr lang="en-US"/>
        </a:p>
      </dgm:t>
    </dgm:pt>
    <dgm:pt modelId="{46F318A5-263A-C040-B948-FAEC6C1B442A}" type="pres">
      <dgm:prSet presAssocID="{03D3CCD5-573C-EE43-A5BB-C5046525DF3D}" presName="Name30" presStyleCnt="0"/>
      <dgm:spPr/>
      <dgm:t>
        <a:bodyPr/>
        <a:lstStyle/>
        <a:p>
          <a:endParaRPr lang="en-US"/>
        </a:p>
      </dgm:t>
    </dgm:pt>
    <dgm:pt modelId="{34917A83-7B04-7B46-A2B7-96E530536906}" type="pres">
      <dgm:prSet presAssocID="{03D3CCD5-573C-EE43-A5BB-C5046525DF3D}" presName="level2Shape" presStyleLbl="node4" presStyleIdx="0" presStyleCnt="30" custScaleX="106652" custScaleY="93020" custLinFactNeighborX="-3496"/>
      <dgm:spPr/>
      <dgm:t>
        <a:bodyPr/>
        <a:lstStyle/>
        <a:p>
          <a:endParaRPr lang="zh-CN" altLang="en-US"/>
        </a:p>
      </dgm:t>
    </dgm:pt>
    <dgm:pt modelId="{23994E58-2B40-4E47-A8A2-DA47513C3512}" type="pres">
      <dgm:prSet presAssocID="{03D3CCD5-573C-EE43-A5BB-C5046525DF3D}" presName="hierChild3" presStyleCnt="0"/>
      <dgm:spPr/>
      <dgm:t>
        <a:bodyPr/>
        <a:lstStyle/>
        <a:p>
          <a:endParaRPr lang="en-US"/>
        </a:p>
      </dgm:t>
    </dgm:pt>
    <dgm:pt modelId="{EE0467FB-EF3B-45BE-8207-64C9ABC45394}" type="pres">
      <dgm:prSet presAssocID="{9F399422-804D-462F-B22A-7210D5FCEC9E}" presName="Name25" presStyleLbl="parChTrans1D4" presStyleIdx="1" presStyleCnt="30"/>
      <dgm:spPr/>
      <dgm:t>
        <a:bodyPr/>
        <a:lstStyle/>
        <a:p>
          <a:endParaRPr lang="en-US"/>
        </a:p>
      </dgm:t>
    </dgm:pt>
    <dgm:pt modelId="{1D21E41E-08B9-467A-A753-61BEF443257D}" type="pres">
      <dgm:prSet presAssocID="{9F399422-804D-462F-B22A-7210D5FCEC9E}" presName="connTx" presStyleLbl="parChTrans1D4" presStyleIdx="1" presStyleCnt="30"/>
      <dgm:spPr/>
      <dgm:t>
        <a:bodyPr/>
        <a:lstStyle/>
        <a:p>
          <a:endParaRPr lang="en-US"/>
        </a:p>
      </dgm:t>
    </dgm:pt>
    <dgm:pt modelId="{D0BF18DE-78C2-4394-9E68-0EAC6C9E7DA3}" type="pres">
      <dgm:prSet presAssocID="{19A27042-C66A-4275-9B68-0E74A9558F5E}" presName="Name30" presStyleCnt="0"/>
      <dgm:spPr/>
      <dgm:t>
        <a:bodyPr/>
        <a:lstStyle/>
        <a:p>
          <a:endParaRPr lang="en-US"/>
        </a:p>
      </dgm:t>
    </dgm:pt>
    <dgm:pt modelId="{35A45905-CA58-4915-B1A9-6A1F13BE3A0E}" type="pres">
      <dgm:prSet presAssocID="{19A27042-C66A-4275-9B68-0E74A9558F5E}" presName="level2Shape" presStyleLbl="node4" presStyleIdx="1" presStyleCnt="30" custScaleX="112336" custLinFactNeighborX="-12274"/>
      <dgm:spPr/>
      <dgm:t>
        <a:bodyPr/>
        <a:lstStyle/>
        <a:p>
          <a:endParaRPr lang="en-US"/>
        </a:p>
      </dgm:t>
    </dgm:pt>
    <dgm:pt modelId="{027B5C25-F6E8-4FBC-8989-156AF659A8D7}" type="pres">
      <dgm:prSet presAssocID="{19A27042-C66A-4275-9B68-0E74A9558F5E}" presName="hierChild3" presStyleCnt="0"/>
      <dgm:spPr/>
      <dgm:t>
        <a:bodyPr/>
        <a:lstStyle/>
        <a:p>
          <a:endParaRPr lang="en-US"/>
        </a:p>
      </dgm:t>
    </dgm:pt>
    <dgm:pt modelId="{5CEA1098-49D3-0D4B-8960-B909FA56E102}" type="pres">
      <dgm:prSet presAssocID="{6710112C-875B-9C46-93AB-929F673FA572}" presName="Name25" presStyleLbl="parChTrans1D4" presStyleIdx="2" presStyleCnt="30"/>
      <dgm:spPr/>
      <dgm:t>
        <a:bodyPr/>
        <a:lstStyle/>
        <a:p>
          <a:endParaRPr lang="en-US"/>
        </a:p>
      </dgm:t>
    </dgm:pt>
    <dgm:pt modelId="{BB79C3EA-20D2-FA42-8878-FD3A7C4334CC}" type="pres">
      <dgm:prSet presAssocID="{6710112C-875B-9C46-93AB-929F673FA572}" presName="connTx" presStyleLbl="parChTrans1D4" presStyleIdx="2" presStyleCnt="30"/>
      <dgm:spPr/>
      <dgm:t>
        <a:bodyPr/>
        <a:lstStyle/>
        <a:p>
          <a:endParaRPr lang="en-US"/>
        </a:p>
      </dgm:t>
    </dgm:pt>
    <dgm:pt modelId="{4D379680-4B3B-BD49-BFAD-F82714F4A67A}" type="pres">
      <dgm:prSet presAssocID="{52D0CC7D-5E7E-3248-A7DD-33F03EEB1577}" presName="Name30" presStyleCnt="0"/>
      <dgm:spPr/>
      <dgm:t>
        <a:bodyPr/>
        <a:lstStyle/>
        <a:p>
          <a:endParaRPr lang="en-US"/>
        </a:p>
      </dgm:t>
    </dgm:pt>
    <dgm:pt modelId="{74EA4AD8-1C90-754A-83A8-B0E9071B4AF2}" type="pres">
      <dgm:prSet presAssocID="{52D0CC7D-5E7E-3248-A7DD-33F03EEB1577}" presName="level2Shape" presStyleLbl="node4" presStyleIdx="2" presStyleCnt="30" custLinFactNeighborX="-20396"/>
      <dgm:spPr/>
      <dgm:t>
        <a:bodyPr/>
        <a:lstStyle/>
        <a:p>
          <a:endParaRPr lang="zh-CN" altLang="en-US"/>
        </a:p>
      </dgm:t>
    </dgm:pt>
    <dgm:pt modelId="{D83B7B3B-F47B-2C47-BD0A-0BBC92548CAD}" type="pres">
      <dgm:prSet presAssocID="{52D0CC7D-5E7E-3248-A7DD-33F03EEB1577}" presName="hierChild3" presStyleCnt="0"/>
      <dgm:spPr/>
      <dgm:t>
        <a:bodyPr/>
        <a:lstStyle/>
        <a:p>
          <a:endParaRPr lang="en-US"/>
        </a:p>
      </dgm:t>
    </dgm:pt>
    <dgm:pt modelId="{758D7C40-4C56-4983-94B9-D6402BE66EE5}" type="pres">
      <dgm:prSet presAssocID="{55B6C1A0-264A-4014-A516-48046109E324}" presName="Name25" presStyleLbl="parChTrans1D4" presStyleIdx="3" presStyleCnt="30"/>
      <dgm:spPr/>
      <dgm:t>
        <a:bodyPr/>
        <a:lstStyle/>
        <a:p>
          <a:endParaRPr lang="en-US"/>
        </a:p>
      </dgm:t>
    </dgm:pt>
    <dgm:pt modelId="{1C5EC8D1-4FF9-4605-8214-2C146BB5B740}" type="pres">
      <dgm:prSet presAssocID="{55B6C1A0-264A-4014-A516-48046109E324}" presName="connTx" presStyleLbl="parChTrans1D4" presStyleIdx="3" presStyleCnt="30"/>
      <dgm:spPr/>
      <dgm:t>
        <a:bodyPr/>
        <a:lstStyle/>
        <a:p>
          <a:endParaRPr lang="en-US"/>
        </a:p>
      </dgm:t>
    </dgm:pt>
    <dgm:pt modelId="{35F9C9BB-F559-410D-98B1-38ADF28AD4AA}" type="pres">
      <dgm:prSet presAssocID="{B233E285-FC47-4F9A-A0D4-4BF6918DB55F}" presName="Name30" presStyleCnt="0"/>
      <dgm:spPr/>
      <dgm:t>
        <a:bodyPr/>
        <a:lstStyle/>
        <a:p>
          <a:endParaRPr lang="en-US"/>
        </a:p>
      </dgm:t>
    </dgm:pt>
    <dgm:pt modelId="{9D6BFAF0-9A7A-4037-B7E6-6A7C2181A363}" type="pres">
      <dgm:prSet presAssocID="{B233E285-FC47-4F9A-A0D4-4BF6918DB55F}" presName="level2Shape" presStyleLbl="node4" presStyleIdx="3" presStyleCnt="30" custLinFactNeighborX="-18828"/>
      <dgm:spPr/>
      <dgm:t>
        <a:bodyPr/>
        <a:lstStyle/>
        <a:p>
          <a:endParaRPr lang="en-US"/>
        </a:p>
      </dgm:t>
    </dgm:pt>
    <dgm:pt modelId="{F7E387B2-2C60-49C1-9F63-BBD4231F27EA}" type="pres">
      <dgm:prSet presAssocID="{B233E285-FC47-4F9A-A0D4-4BF6918DB55F}" presName="hierChild3" presStyleCnt="0"/>
      <dgm:spPr/>
      <dgm:t>
        <a:bodyPr/>
        <a:lstStyle/>
        <a:p>
          <a:endParaRPr lang="en-US"/>
        </a:p>
      </dgm:t>
    </dgm:pt>
    <dgm:pt modelId="{757747DA-FBD6-415F-A3DF-AA8001B93893}" type="pres">
      <dgm:prSet presAssocID="{DEDF6C49-717E-4A64-9CCE-4720D73AA0A9}" presName="Name25" presStyleLbl="parChTrans1D4" presStyleIdx="4" presStyleCnt="30"/>
      <dgm:spPr/>
      <dgm:t>
        <a:bodyPr/>
        <a:lstStyle/>
        <a:p>
          <a:endParaRPr lang="en-US"/>
        </a:p>
      </dgm:t>
    </dgm:pt>
    <dgm:pt modelId="{5256336A-0662-4B7B-92AD-7A95078C4C6F}" type="pres">
      <dgm:prSet presAssocID="{DEDF6C49-717E-4A64-9CCE-4720D73AA0A9}" presName="connTx" presStyleLbl="parChTrans1D4" presStyleIdx="4" presStyleCnt="30"/>
      <dgm:spPr/>
      <dgm:t>
        <a:bodyPr/>
        <a:lstStyle/>
        <a:p>
          <a:endParaRPr lang="en-US"/>
        </a:p>
      </dgm:t>
    </dgm:pt>
    <dgm:pt modelId="{C8C8BB64-EF99-448C-B3CB-8AD5731CAF17}" type="pres">
      <dgm:prSet presAssocID="{8730A200-9780-44C3-8EEC-2EB70CA556D5}" presName="Name30" presStyleCnt="0"/>
      <dgm:spPr/>
      <dgm:t>
        <a:bodyPr/>
        <a:lstStyle/>
        <a:p>
          <a:endParaRPr lang="en-US"/>
        </a:p>
      </dgm:t>
    </dgm:pt>
    <dgm:pt modelId="{07E53C05-DFB1-4C68-8667-8DEE3AC983D3}" type="pres">
      <dgm:prSet presAssocID="{8730A200-9780-44C3-8EEC-2EB70CA556D5}" presName="level2Shape" presStyleLbl="node4" presStyleIdx="4" presStyleCnt="30" custLinFactNeighborX="-18558"/>
      <dgm:spPr/>
      <dgm:t>
        <a:bodyPr/>
        <a:lstStyle/>
        <a:p>
          <a:endParaRPr lang="en-US"/>
        </a:p>
      </dgm:t>
    </dgm:pt>
    <dgm:pt modelId="{779F5075-56D0-4F49-B12F-45553EA0B830}" type="pres">
      <dgm:prSet presAssocID="{8730A200-9780-44C3-8EEC-2EB70CA556D5}" presName="hierChild3" presStyleCnt="0"/>
      <dgm:spPr/>
      <dgm:t>
        <a:bodyPr/>
        <a:lstStyle/>
        <a:p>
          <a:endParaRPr lang="en-US"/>
        </a:p>
      </dgm:t>
    </dgm:pt>
    <dgm:pt modelId="{0730E82A-9B56-2F48-A4AC-C0F27EF933FA}" type="pres">
      <dgm:prSet presAssocID="{0C2F51BA-5E8F-4143-9FFB-7C2E4082E44A}" presName="Name25" presStyleLbl="parChTrans1D3" presStyleIdx="1" presStyleCnt="4"/>
      <dgm:spPr/>
      <dgm:t>
        <a:bodyPr/>
        <a:lstStyle/>
        <a:p>
          <a:endParaRPr lang="en-US"/>
        </a:p>
      </dgm:t>
    </dgm:pt>
    <dgm:pt modelId="{36CDA210-1AB7-E045-B897-FD211F1C6192}" type="pres">
      <dgm:prSet presAssocID="{0C2F51BA-5E8F-4143-9FFB-7C2E4082E44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82FCBD8E-94DB-D54D-B4E0-D66169506B1A}" type="pres">
      <dgm:prSet presAssocID="{FA15BFCE-8819-D043-BAD6-936FB07875A3}" presName="Name30" presStyleCnt="0"/>
      <dgm:spPr/>
      <dgm:t>
        <a:bodyPr/>
        <a:lstStyle/>
        <a:p>
          <a:endParaRPr lang="en-US"/>
        </a:p>
      </dgm:t>
    </dgm:pt>
    <dgm:pt modelId="{44752CCB-4C01-964C-8503-4551A8B141EC}" type="pres">
      <dgm:prSet presAssocID="{FA15BFCE-8819-D043-BAD6-936FB07875A3}" presName="level2Shape" presStyleLbl="node3" presStyleIdx="1" presStyleCnt="4"/>
      <dgm:spPr/>
      <dgm:t>
        <a:bodyPr/>
        <a:lstStyle/>
        <a:p>
          <a:endParaRPr lang="zh-CN" altLang="en-US"/>
        </a:p>
      </dgm:t>
    </dgm:pt>
    <dgm:pt modelId="{F51DD6CF-3EEB-A241-95D6-A49C9DC437F9}" type="pres">
      <dgm:prSet presAssocID="{FA15BFCE-8819-D043-BAD6-936FB07875A3}" presName="hierChild3" presStyleCnt="0"/>
      <dgm:spPr/>
      <dgm:t>
        <a:bodyPr/>
        <a:lstStyle/>
        <a:p>
          <a:endParaRPr lang="en-US"/>
        </a:p>
      </dgm:t>
    </dgm:pt>
    <dgm:pt modelId="{7C672EBF-49B0-6B4A-BF58-5129B356B6CD}" type="pres">
      <dgm:prSet presAssocID="{345B2A4E-2CB3-184B-A9B4-40C225EEE8E3}" presName="Name25" presStyleLbl="parChTrans1D4" presStyleIdx="5" presStyleCnt="30"/>
      <dgm:spPr/>
      <dgm:t>
        <a:bodyPr/>
        <a:lstStyle/>
        <a:p>
          <a:endParaRPr lang="en-US"/>
        </a:p>
      </dgm:t>
    </dgm:pt>
    <dgm:pt modelId="{52083D75-E6C7-9049-988F-F7A7CDAD66F0}" type="pres">
      <dgm:prSet presAssocID="{345B2A4E-2CB3-184B-A9B4-40C225EEE8E3}" presName="connTx" presStyleLbl="parChTrans1D4" presStyleIdx="5" presStyleCnt="30"/>
      <dgm:spPr/>
      <dgm:t>
        <a:bodyPr/>
        <a:lstStyle/>
        <a:p>
          <a:endParaRPr lang="en-US"/>
        </a:p>
      </dgm:t>
    </dgm:pt>
    <dgm:pt modelId="{A0AF9297-4992-4541-8FB5-FB69BDFAC1B3}" type="pres">
      <dgm:prSet presAssocID="{8AA1FD31-7D96-634E-A787-6A591AC4E6A3}" presName="Name30" presStyleCnt="0"/>
      <dgm:spPr/>
      <dgm:t>
        <a:bodyPr/>
        <a:lstStyle/>
        <a:p>
          <a:endParaRPr lang="en-US"/>
        </a:p>
      </dgm:t>
    </dgm:pt>
    <dgm:pt modelId="{08B79557-8CFB-4044-9A7C-E76C23E84569}" type="pres">
      <dgm:prSet presAssocID="{8AA1FD31-7D96-634E-A787-6A591AC4E6A3}" presName="level2Shape" presStyleLbl="node4" presStyleIdx="5" presStyleCnt="30" custScaleX="106652" custScaleY="130917" custLinFactNeighborX="-3496"/>
      <dgm:spPr/>
      <dgm:t>
        <a:bodyPr/>
        <a:lstStyle/>
        <a:p>
          <a:endParaRPr lang="zh-CN" altLang="en-US"/>
        </a:p>
      </dgm:t>
    </dgm:pt>
    <dgm:pt modelId="{358A39E1-82C0-DA46-8EE4-FB2FDE2327A8}" type="pres">
      <dgm:prSet presAssocID="{8AA1FD31-7D96-634E-A787-6A591AC4E6A3}" presName="hierChild3" presStyleCnt="0"/>
      <dgm:spPr/>
      <dgm:t>
        <a:bodyPr/>
        <a:lstStyle/>
        <a:p>
          <a:endParaRPr lang="en-US"/>
        </a:p>
      </dgm:t>
    </dgm:pt>
    <dgm:pt modelId="{DA0C4967-F7C7-4D39-859A-6014E7CB60F9}" type="pres">
      <dgm:prSet presAssocID="{F1DFB7E8-83C0-422D-889B-903F49A20451}" presName="Name25" presStyleLbl="parChTrans1D4" presStyleIdx="6" presStyleCnt="30"/>
      <dgm:spPr/>
      <dgm:t>
        <a:bodyPr/>
        <a:lstStyle/>
        <a:p>
          <a:endParaRPr lang="en-US"/>
        </a:p>
      </dgm:t>
    </dgm:pt>
    <dgm:pt modelId="{3CFDA346-5F3E-4111-B812-3AF0D225BD0E}" type="pres">
      <dgm:prSet presAssocID="{F1DFB7E8-83C0-422D-889B-903F49A20451}" presName="connTx" presStyleLbl="parChTrans1D4" presStyleIdx="6" presStyleCnt="30"/>
      <dgm:spPr/>
      <dgm:t>
        <a:bodyPr/>
        <a:lstStyle/>
        <a:p>
          <a:endParaRPr lang="en-US"/>
        </a:p>
      </dgm:t>
    </dgm:pt>
    <dgm:pt modelId="{30E837FB-1273-4EC6-985A-CB131265669C}" type="pres">
      <dgm:prSet presAssocID="{BFD41014-CC57-4D5D-802E-A79C1F87840D}" presName="Name30" presStyleCnt="0"/>
      <dgm:spPr/>
      <dgm:t>
        <a:bodyPr/>
        <a:lstStyle/>
        <a:p>
          <a:endParaRPr lang="en-US"/>
        </a:p>
      </dgm:t>
    </dgm:pt>
    <dgm:pt modelId="{92345F23-5E84-40AB-9BE8-0A53B60E023E}" type="pres">
      <dgm:prSet presAssocID="{BFD41014-CC57-4D5D-802E-A79C1F87840D}" presName="level2Shape" presStyleLbl="node4" presStyleIdx="6" presStyleCnt="30" custScaleX="111350" custLinFactNeighborX="-12275"/>
      <dgm:spPr/>
      <dgm:t>
        <a:bodyPr/>
        <a:lstStyle/>
        <a:p>
          <a:endParaRPr lang="en-US"/>
        </a:p>
      </dgm:t>
    </dgm:pt>
    <dgm:pt modelId="{D935F68A-460E-4DBB-9C4A-30851FE24186}" type="pres">
      <dgm:prSet presAssocID="{BFD41014-CC57-4D5D-802E-A79C1F87840D}" presName="hierChild3" presStyleCnt="0"/>
      <dgm:spPr/>
      <dgm:t>
        <a:bodyPr/>
        <a:lstStyle/>
        <a:p>
          <a:endParaRPr lang="en-US"/>
        </a:p>
      </dgm:t>
    </dgm:pt>
    <dgm:pt modelId="{9E82FC1D-973B-C34E-B7B3-AEA357706E96}" type="pres">
      <dgm:prSet presAssocID="{79F6A02F-C348-0C4B-9119-035A3C5BE1E3}" presName="Name25" presStyleLbl="parChTrans1D4" presStyleIdx="7" presStyleCnt="30"/>
      <dgm:spPr/>
      <dgm:t>
        <a:bodyPr/>
        <a:lstStyle/>
        <a:p>
          <a:endParaRPr lang="en-US"/>
        </a:p>
      </dgm:t>
    </dgm:pt>
    <dgm:pt modelId="{D55A8AE8-8FB0-0C4F-9335-371C634F775B}" type="pres">
      <dgm:prSet presAssocID="{79F6A02F-C348-0C4B-9119-035A3C5BE1E3}" presName="connTx" presStyleLbl="parChTrans1D4" presStyleIdx="7" presStyleCnt="30"/>
      <dgm:spPr/>
      <dgm:t>
        <a:bodyPr/>
        <a:lstStyle/>
        <a:p>
          <a:endParaRPr lang="en-US"/>
        </a:p>
      </dgm:t>
    </dgm:pt>
    <dgm:pt modelId="{9945B78D-93D5-2446-9608-ABEA344CA882}" type="pres">
      <dgm:prSet presAssocID="{6C1B9AA7-82C3-2C4C-B4E6-27E0A0A3B089}" presName="Name30" presStyleCnt="0"/>
      <dgm:spPr/>
      <dgm:t>
        <a:bodyPr/>
        <a:lstStyle/>
        <a:p>
          <a:endParaRPr lang="en-US"/>
        </a:p>
      </dgm:t>
    </dgm:pt>
    <dgm:pt modelId="{309927C7-088F-5F49-8DAA-F5B83E027A77}" type="pres">
      <dgm:prSet presAssocID="{6C1B9AA7-82C3-2C4C-B4E6-27E0A0A3B089}" presName="level2Shape" presStyleLbl="node4" presStyleIdx="7" presStyleCnt="30" custLinFactNeighborX="-20396"/>
      <dgm:spPr/>
      <dgm:t>
        <a:bodyPr/>
        <a:lstStyle/>
        <a:p>
          <a:endParaRPr lang="zh-CN" altLang="en-US"/>
        </a:p>
      </dgm:t>
    </dgm:pt>
    <dgm:pt modelId="{D86EBC86-DCBB-CF4F-A9F5-DC003610DFB4}" type="pres">
      <dgm:prSet presAssocID="{6C1B9AA7-82C3-2C4C-B4E6-27E0A0A3B089}" presName="hierChild3" presStyleCnt="0"/>
      <dgm:spPr/>
      <dgm:t>
        <a:bodyPr/>
        <a:lstStyle/>
        <a:p>
          <a:endParaRPr lang="en-US"/>
        </a:p>
      </dgm:t>
    </dgm:pt>
    <dgm:pt modelId="{B067095A-01B7-4738-B004-15F7B8CB866C}" type="pres">
      <dgm:prSet presAssocID="{0845E74B-896C-4EF2-B67A-8BF63D7E76BA}" presName="Name25" presStyleLbl="parChTrans1D4" presStyleIdx="8" presStyleCnt="30"/>
      <dgm:spPr/>
      <dgm:t>
        <a:bodyPr/>
        <a:lstStyle/>
        <a:p>
          <a:endParaRPr lang="en-US"/>
        </a:p>
      </dgm:t>
    </dgm:pt>
    <dgm:pt modelId="{21363A02-134D-4361-BE54-A1867B68A79C}" type="pres">
      <dgm:prSet presAssocID="{0845E74B-896C-4EF2-B67A-8BF63D7E76BA}" presName="connTx" presStyleLbl="parChTrans1D4" presStyleIdx="8" presStyleCnt="30"/>
      <dgm:spPr/>
      <dgm:t>
        <a:bodyPr/>
        <a:lstStyle/>
        <a:p>
          <a:endParaRPr lang="en-US"/>
        </a:p>
      </dgm:t>
    </dgm:pt>
    <dgm:pt modelId="{6D63914B-9683-46B3-B1CD-2E1384B5A104}" type="pres">
      <dgm:prSet presAssocID="{0F306875-B8B2-434C-A44F-FD579F1F99EC}" presName="Name30" presStyleCnt="0"/>
      <dgm:spPr/>
      <dgm:t>
        <a:bodyPr/>
        <a:lstStyle/>
        <a:p>
          <a:endParaRPr lang="en-US"/>
        </a:p>
      </dgm:t>
    </dgm:pt>
    <dgm:pt modelId="{64AD9DD4-D242-4DA4-A44F-450276F61324}" type="pres">
      <dgm:prSet presAssocID="{0F306875-B8B2-434C-A44F-FD579F1F99EC}" presName="level2Shape" presStyleLbl="node4" presStyleIdx="8" presStyleCnt="30" custLinFactNeighborX="-17807"/>
      <dgm:spPr/>
      <dgm:t>
        <a:bodyPr/>
        <a:lstStyle/>
        <a:p>
          <a:endParaRPr lang="en-US"/>
        </a:p>
      </dgm:t>
    </dgm:pt>
    <dgm:pt modelId="{523590E3-12E5-43CA-866A-B6E5A5535EBC}" type="pres">
      <dgm:prSet presAssocID="{0F306875-B8B2-434C-A44F-FD579F1F99EC}" presName="hierChild3" presStyleCnt="0"/>
      <dgm:spPr/>
      <dgm:t>
        <a:bodyPr/>
        <a:lstStyle/>
        <a:p>
          <a:endParaRPr lang="en-US"/>
        </a:p>
      </dgm:t>
    </dgm:pt>
    <dgm:pt modelId="{9DA9FB39-06EC-4E52-9C2B-5C94734038B8}" type="pres">
      <dgm:prSet presAssocID="{1C0437D2-0D7B-43FF-B355-F9C97699B727}" presName="Name25" presStyleLbl="parChTrans1D4" presStyleIdx="9" presStyleCnt="30"/>
      <dgm:spPr/>
      <dgm:t>
        <a:bodyPr/>
        <a:lstStyle/>
        <a:p>
          <a:endParaRPr lang="en-US"/>
        </a:p>
      </dgm:t>
    </dgm:pt>
    <dgm:pt modelId="{DF75327B-EBCF-4676-B4FC-8EEB1D006D9D}" type="pres">
      <dgm:prSet presAssocID="{1C0437D2-0D7B-43FF-B355-F9C97699B727}" presName="connTx" presStyleLbl="parChTrans1D4" presStyleIdx="9" presStyleCnt="30"/>
      <dgm:spPr/>
      <dgm:t>
        <a:bodyPr/>
        <a:lstStyle/>
        <a:p>
          <a:endParaRPr lang="en-US"/>
        </a:p>
      </dgm:t>
    </dgm:pt>
    <dgm:pt modelId="{EB1DEE32-D893-4DF4-BDA8-6F7F41532631}" type="pres">
      <dgm:prSet presAssocID="{2C603D8B-93C3-444F-B19C-A7780E077DF7}" presName="Name30" presStyleCnt="0"/>
      <dgm:spPr/>
      <dgm:t>
        <a:bodyPr/>
        <a:lstStyle/>
        <a:p>
          <a:endParaRPr lang="en-US"/>
        </a:p>
      </dgm:t>
    </dgm:pt>
    <dgm:pt modelId="{7005C35E-508E-44CC-ADE3-69AABAE49F70}" type="pres">
      <dgm:prSet presAssocID="{2C603D8B-93C3-444F-B19C-A7780E077DF7}" presName="level2Shape" presStyleLbl="node4" presStyleIdx="9" presStyleCnt="30" custLinFactNeighborX="-15828"/>
      <dgm:spPr/>
      <dgm:t>
        <a:bodyPr/>
        <a:lstStyle/>
        <a:p>
          <a:endParaRPr lang="en-US"/>
        </a:p>
      </dgm:t>
    </dgm:pt>
    <dgm:pt modelId="{EAEF1170-E84E-464E-A6BF-DF9951C3DA11}" type="pres">
      <dgm:prSet presAssocID="{2C603D8B-93C3-444F-B19C-A7780E077DF7}" presName="hierChild3" presStyleCnt="0"/>
      <dgm:spPr/>
      <dgm:t>
        <a:bodyPr/>
        <a:lstStyle/>
        <a:p>
          <a:endParaRPr lang="en-US"/>
        </a:p>
      </dgm:t>
    </dgm:pt>
    <dgm:pt modelId="{F9E3AB9F-D234-9F4C-9A32-7F71D74CBC11}" type="pres">
      <dgm:prSet presAssocID="{CC4C9E0C-7D01-4049-AD75-6110C4F213E4}" presName="Name25" presStyleLbl="parChTrans1D4" presStyleIdx="10" presStyleCnt="30"/>
      <dgm:spPr/>
      <dgm:t>
        <a:bodyPr/>
        <a:lstStyle/>
        <a:p>
          <a:endParaRPr lang="en-US"/>
        </a:p>
      </dgm:t>
    </dgm:pt>
    <dgm:pt modelId="{6B222F42-0FD7-664E-B7DB-3F55CE06E8C5}" type="pres">
      <dgm:prSet presAssocID="{CC4C9E0C-7D01-4049-AD75-6110C4F213E4}" presName="connTx" presStyleLbl="parChTrans1D4" presStyleIdx="10" presStyleCnt="30"/>
      <dgm:spPr/>
      <dgm:t>
        <a:bodyPr/>
        <a:lstStyle/>
        <a:p>
          <a:endParaRPr lang="en-US"/>
        </a:p>
      </dgm:t>
    </dgm:pt>
    <dgm:pt modelId="{563067A3-C2FF-EA47-A377-5258E8CDB73F}" type="pres">
      <dgm:prSet presAssocID="{0EB744E8-BE82-BC4D-94FE-E98105C6C662}" presName="Name30" presStyleCnt="0"/>
      <dgm:spPr/>
      <dgm:t>
        <a:bodyPr/>
        <a:lstStyle/>
        <a:p>
          <a:endParaRPr lang="en-US"/>
        </a:p>
      </dgm:t>
    </dgm:pt>
    <dgm:pt modelId="{30191198-0FB6-3441-B77D-D753B2475DAD}" type="pres">
      <dgm:prSet presAssocID="{0EB744E8-BE82-BC4D-94FE-E98105C6C662}" presName="level2Shape" presStyleLbl="node4" presStyleIdx="10" presStyleCnt="30" custScaleX="106801" custScaleY="131648" custLinFactNeighborX="-4265"/>
      <dgm:spPr/>
      <dgm:t>
        <a:bodyPr/>
        <a:lstStyle/>
        <a:p>
          <a:endParaRPr lang="en-US"/>
        </a:p>
      </dgm:t>
    </dgm:pt>
    <dgm:pt modelId="{C69C2434-D421-6346-A051-44A7172CE847}" type="pres">
      <dgm:prSet presAssocID="{0EB744E8-BE82-BC4D-94FE-E98105C6C662}" presName="hierChild3" presStyleCnt="0"/>
      <dgm:spPr/>
      <dgm:t>
        <a:bodyPr/>
        <a:lstStyle/>
        <a:p>
          <a:endParaRPr lang="en-US"/>
        </a:p>
      </dgm:t>
    </dgm:pt>
    <dgm:pt modelId="{209C30A0-AF8A-4F45-82AF-A7281F06CD4A}" type="pres">
      <dgm:prSet presAssocID="{2D5188AF-5703-4EAA-BE69-907676035CF4}" presName="Name25" presStyleLbl="parChTrans1D4" presStyleIdx="11" presStyleCnt="30"/>
      <dgm:spPr/>
      <dgm:t>
        <a:bodyPr/>
        <a:lstStyle/>
        <a:p>
          <a:endParaRPr lang="en-US"/>
        </a:p>
      </dgm:t>
    </dgm:pt>
    <dgm:pt modelId="{CC699CBB-122E-496E-AF80-6FA83123B9AA}" type="pres">
      <dgm:prSet presAssocID="{2D5188AF-5703-4EAA-BE69-907676035CF4}" presName="connTx" presStyleLbl="parChTrans1D4" presStyleIdx="11" presStyleCnt="30"/>
      <dgm:spPr/>
      <dgm:t>
        <a:bodyPr/>
        <a:lstStyle/>
        <a:p>
          <a:endParaRPr lang="en-US"/>
        </a:p>
      </dgm:t>
    </dgm:pt>
    <dgm:pt modelId="{50AD422D-851B-4D75-A3ED-3E5D3B3135A6}" type="pres">
      <dgm:prSet presAssocID="{E1B8877F-0BFD-4C71-8C22-DEF07F101F5E}" presName="Name30" presStyleCnt="0"/>
      <dgm:spPr/>
      <dgm:t>
        <a:bodyPr/>
        <a:lstStyle/>
        <a:p>
          <a:endParaRPr lang="en-US"/>
        </a:p>
      </dgm:t>
    </dgm:pt>
    <dgm:pt modelId="{C42C5372-E502-48ED-9024-0780199C66C1}" type="pres">
      <dgm:prSet presAssocID="{E1B8877F-0BFD-4C71-8C22-DEF07F101F5E}" presName="level2Shape" presStyleLbl="node4" presStyleIdx="11" presStyleCnt="30" custScaleX="112718" custLinFactNeighborX="-13032"/>
      <dgm:spPr/>
      <dgm:t>
        <a:bodyPr/>
        <a:lstStyle/>
        <a:p>
          <a:endParaRPr lang="en-US"/>
        </a:p>
      </dgm:t>
    </dgm:pt>
    <dgm:pt modelId="{EC38D73B-FB86-4055-856A-E97740B1769C}" type="pres">
      <dgm:prSet presAssocID="{E1B8877F-0BFD-4C71-8C22-DEF07F101F5E}" presName="hierChild3" presStyleCnt="0"/>
      <dgm:spPr/>
      <dgm:t>
        <a:bodyPr/>
        <a:lstStyle/>
        <a:p>
          <a:endParaRPr lang="en-US"/>
        </a:p>
      </dgm:t>
    </dgm:pt>
    <dgm:pt modelId="{14032762-CE10-0142-9571-747C238E7247}" type="pres">
      <dgm:prSet presAssocID="{479FB17A-ACD4-8E48-8251-EFD0D35FB2BC}" presName="Name25" presStyleLbl="parChTrans1D4" presStyleIdx="12" presStyleCnt="30"/>
      <dgm:spPr/>
      <dgm:t>
        <a:bodyPr/>
        <a:lstStyle/>
        <a:p>
          <a:endParaRPr lang="en-US"/>
        </a:p>
      </dgm:t>
    </dgm:pt>
    <dgm:pt modelId="{F0AF45F6-4718-8945-AE0B-48D752C60B9A}" type="pres">
      <dgm:prSet presAssocID="{479FB17A-ACD4-8E48-8251-EFD0D35FB2BC}" presName="connTx" presStyleLbl="parChTrans1D4" presStyleIdx="12" presStyleCnt="30"/>
      <dgm:spPr/>
      <dgm:t>
        <a:bodyPr/>
        <a:lstStyle/>
        <a:p>
          <a:endParaRPr lang="en-US"/>
        </a:p>
      </dgm:t>
    </dgm:pt>
    <dgm:pt modelId="{FA3B77FF-CB85-5B49-8729-5A4EBC50227A}" type="pres">
      <dgm:prSet presAssocID="{4F8E37B0-581F-A040-8FEF-421ADE5FA044}" presName="Name30" presStyleCnt="0"/>
      <dgm:spPr/>
      <dgm:t>
        <a:bodyPr/>
        <a:lstStyle/>
        <a:p>
          <a:endParaRPr lang="en-US"/>
        </a:p>
      </dgm:t>
    </dgm:pt>
    <dgm:pt modelId="{FA96F614-B3C1-6848-A6AC-8E7F848EAC2D}" type="pres">
      <dgm:prSet presAssocID="{4F8E37B0-581F-A040-8FEF-421ADE5FA044}" presName="level2Shape" presStyleLbl="node4" presStyleIdx="12" presStyleCnt="30" custLinFactNeighborX="-20396"/>
      <dgm:spPr/>
      <dgm:t>
        <a:bodyPr/>
        <a:lstStyle/>
        <a:p>
          <a:endParaRPr lang="zh-CN" altLang="en-US"/>
        </a:p>
      </dgm:t>
    </dgm:pt>
    <dgm:pt modelId="{081DD664-1691-BA4B-820A-95C3103F5C9C}" type="pres">
      <dgm:prSet presAssocID="{4F8E37B0-581F-A040-8FEF-421ADE5FA044}" presName="hierChild3" presStyleCnt="0"/>
      <dgm:spPr/>
      <dgm:t>
        <a:bodyPr/>
        <a:lstStyle/>
        <a:p>
          <a:endParaRPr lang="en-US"/>
        </a:p>
      </dgm:t>
    </dgm:pt>
    <dgm:pt modelId="{55A2DD0B-62CD-4E67-AACA-A0A206756A16}" type="pres">
      <dgm:prSet presAssocID="{1FA84435-A3EB-4817-B00C-74EDE606C2C9}" presName="Name25" presStyleLbl="parChTrans1D4" presStyleIdx="13" presStyleCnt="30"/>
      <dgm:spPr/>
      <dgm:t>
        <a:bodyPr/>
        <a:lstStyle/>
        <a:p>
          <a:endParaRPr lang="en-US"/>
        </a:p>
      </dgm:t>
    </dgm:pt>
    <dgm:pt modelId="{0F48FDBF-ED4F-4C3C-BA25-7CE528F5C0DE}" type="pres">
      <dgm:prSet presAssocID="{1FA84435-A3EB-4817-B00C-74EDE606C2C9}" presName="connTx" presStyleLbl="parChTrans1D4" presStyleIdx="13" presStyleCnt="30"/>
      <dgm:spPr/>
      <dgm:t>
        <a:bodyPr/>
        <a:lstStyle/>
        <a:p>
          <a:endParaRPr lang="en-US"/>
        </a:p>
      </dgm:t>
    </dgm:pt>
    <dgm:pt modelId="{EACA2CC3-E8D2-4E38-B99E-DBEE0FB23548}" type="pres">
      <dgm:prSet presAssocID="{0246BFE5-D71C-4083-9F13-2A935C47FC58}" presName="Name30" presStyleCnt="0"/>
      <dgm:spPr/>
      <dgm:t>
        <a:bodyPr/>
        <a:lstStyle/>
        <a:p>
          <a:endParaRPr lang="en-US"/>
        </a:p>
      </dgm:t>
    </dgm:pt>
    <dgm:pt modelId="{1B93CC30-AE67-47F4-866B-2975117CC1E9}" type="pres">
      <dgm:prSet presAssocID="{0246BFE5-D71C-4083-9F13-2A935C47FC58}" presName="level2Shape" presStyleLbl="node4" presStyleIdx="13" presStyleCnt="30" custLinFactNeighborX="-18828"/>
      <dgm:spPr/>
      <dgm:t>
        <a:bodyPr/>
        <a:lstStyle/>
        <a:p>
          <a:endParaRPr lang="en-US"/>
        </a:p>
      </dgm:t>
    </dgm:pt>
    <dgm:pt modelId="{274253BB-32A0-48C1-9D08-C95786877D12}" type="pres">
      <dgm:prSet presAssocID="{0246BFE5-D71C-4083-9F13-2A935C47FC58}" presName="hierChild3" presStyleCnt="0"/>
      <dgm:spPr/>
      <dgm:t>
        <a:bodyPr/>
        <a:lstStyle/>
        <a:p>
          <a:endParaRPr lang="en-US"/>
        </a:p>
      </dgm:t>
    </dgm:pt>
    <dgm:pt modelId="{2E3D0A2D-11FA-4317-BAD8-17C01A55217E}" type="pres">
      <dgm:prSet presAssocID="{26976995-CB9B-4536-989D-6825010A1CBD}" presName="Name25" presStyleLbl="parChTrans1D4" presStyleIdx="14" presStyleCnt="30"/>
      <dgm:spPr/>
      <dgm:t>
        <a:bodyPr/>
        <a:lstStyle/>
        <a:p>
          <a:endParaRPr lang="en-US"/>
        </a:p>
      </dgm:t>
    </dgm:pt>
    <dgm:pt modelId="{7DE7C792-3EC4-4D13-9280-DF619964B62D}" type="pres">
      <dgm:prSet presAssocID="{26976995-CB9B-4536-989D-6825010A1CBD}" presName="connTx" presStyleLbl="parChTrans1D4" presStyleIdx="14" presStyleCnt="30"/>
      <dgm:spPr/>
      <dgm:t>
        <a:bodyPr/>
        <a:lstStyle/>
        <a:p>
          <a:endParaRPr lang="en-US"/>
        </a:p>
      </dgm:t>
    </dgm:pt>
    <dgm:pt modelId="{F8FDDA7F-C3C8-4185-BBB3-62850AA0069A}" type="pres">
      <dgm:prSet presAssocID="{0FC13288-263A-4565-A39E-A0B53E692669}" presName="Name30" presStyleCnt="0"/>
      <dgm:spPr/>
      <dgm:t>
        <a:bodyPr/>
        <a:lstStyle/>
        <a:p>
          <a:endParaRPr lang="en-US"/>
        </a:p>
      </dgm:t>
    </dgm:pt>
    <dgm:pt modelId="{8452F2FD-1BC2-4C14-8C32-B15C13224DB1}" type="pres">
      <dgm:prSet presAssocID="{0FC13288-263A-4565-A39E-A0B53E692669}" presName="level2Shape" presStyleLbl="node4" presStyleIdx="14" presStyleCnt="30" custLinFactNeighborX="-18558"/>
      <dgm:spPr/>
      <dgm:t>
        <a:bodyPr/>
        <a:lstStyle/>
        <a:p>
          <a:endParaRPr lang="en-US"/>
        </a:p>
      </dgm:t>
    </dgm:pt>
    <dgm:pt modelId="{993ABB56-EDEF-4F90-8E20-4E609072F8C7}" type="pres">
      <dgm:prSet presAssocID="{0FC13288-263A-4565-A39E-A0B53E692669}" presName="hierChild3" presStyleCnt="0"/>
      <dgm:spPr/>
      <dgm:t>
        <a:bodyPr/>
        <a:lstStyle/>
        <a:p>
          <a:endParaRPr lang="en-US"/>
        </a:p>
      </dgm:t>
    </dgm:pt>
    <dgm:pt modelId="{A4993DE4-1F12-2E41-98EF-8BDCD557F6AC}" type="pres">
      <dgm:prSet presAssocID="{4E62C86A-A0CE-1143-8EC2-BAA1B4922011}" presName="Name25" presStyleLbl="parChTrans1D2" presStyleIdx="1" presStyleCnt="2"/>
      <dgm:spPr/>
      <dgm:t>
        <a:bodyPr/>
        <a:lstStyle/>
        <a:p>
          <a:endParaRPr lang="en-US"/>
        </a:p>
      </dgm:t>
    </dgm:pt>
    <dgm:pt modelId="{64CF4EEB-C0CA-7940-8897-311ECD870111}" type="pres">
      <dgm:prSet presAssocID="{4E62C86A-A0CE-1143-8EC2-BAA1B492201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E156D6F-9718-7741-AB54-E004E398C138}" type="pres">
      <dgm:prSet presAssocID="{2AADBC00-9953-7445-9400-D27192A6BC26}" presName="Name30" presStyleCnt="0"/>
      <dgm:spPr/>
      <dgm:t>
        <a:bodyPr/>
        <a:lstStyle/>
        <a:p>
          <a:endParaRPr lang="en-US"/>
        </a:p>
      </dgm:t>
    </dgm:pt>
    <dgm:pt modelId="{C1B2EDBF-3986-EF4E-A6C8-C8C6512600D9}" type="pres">
      <dgm:prSet presAssocID="{2AADBC00-9953-7445-9400-D27192A6BC26}" presName="level2Shape" presStyleLbl="node2" presStyleIdx="1" presStyleCnt="2"/>
      <dgm:spPr/>
      <dgm:t>
        <a:bodyPr/>
        <a:lstStyle/>
        <a:p>
          <a:endParaRPr lang="zh-CN" altLang="en-US"/>
        </a:p>
      </dgm:t>
    </dgm:pt>
    <dgm:pt modelId="{77AD8C54-4C23-EF42-B0A1-06308B808EA2}" type="pres">
      <dgm:prSet presAssocID="{2AADBC00-9953-7445-9400-D27192A6BC26}" presName="hierChild3" presStyleCnt="0"/>
      <dgm:spPr/>
      <dgm:t>
        <a:bodyPr/>
        <a:lstStyle/>
        <a:p>
          <a:endParaRPr lang="en-US"/>
        </a:p>
      </dgm:t>
    </dgm:pt>
    <dgm:pt modelId="{DF466BBC-4F47-0F48-8730-A9A5302FB782}" type="pres">
      <dgm:prSet presAssocID="{05294104-8991-6045-B265-A7DC926D7C93}" presName="Name25" presStyleLbl="parChTrans1D3" presStyleIdx="2" presStyleCnt="4"/>
      <dgm:spPr/>
      <dgm:t>
        <a:bodyPr/>
        <a:lstStyle/>
        <a:p>
          <a:endParaRPr lang="en-US"/>
        </a:p>
      </dgm:t>
    </dgm:pt>
    <dgm:pt modelId="{FCE52DE3-5C7E-4040-8870-5BCFD101CF58}" type="pres">
      <dgm:prSet presAssocID="{05294104-8991-6045-B265-A7DC926D7C93}" presName="connTx" presStyleLbl="parChTrans1D3" presStyleIdx="2" presStyleCnt="4"/>
      <dgm:spPr/>
      <dgm:t>
        <a:bodyPr/>
        <a:lstStyle/>
        <a:p>
          <a:endParaRPr lang="en-US"/>
        </a:p>
      </dgm:t>
    </dgm:pt>
    <dgm:pt modelId="{22AE1107-FAC1-BC46-9171-4A5906585AA2}" type="pres">
      <dgm:prSet presAssocID="{58F352EE-3429-0846-BBC9-655C55027498}" presName="Name30" presStyleCnt="0"/>
      <dgm:spPr/>
      <dgm:t>
        <a:bodyPr/>
        <a:lstStyle/>
        <a:p>
          <a:endParaRPr lang="en-US"/>
        </a:p>
      </dgm:t>
    </dgm:pt>
    <dgm:pt modelId="{46DFD24C-0A25-984C-B471-2821A60B6BF6}" type="pres">
      <dgm:prSet presAssocID="{58F352EE-3429-0846-BBC9-655C55027498}" presName="level2Shape" presStyleLbl="node3" presStyleIdx="2" presStyleCnt="4"/>
      <dgm:spPr/>
      <dgm:t>
        <a:bodyPr/>
        <a:lstStyle/>
        <a:p>
          <a:endParaRPr lang="zh-CN" altLang="en-US"/>
        </a:p>
      </dgm:t>
    </dgm:pt>
    <dgm:pt modelId="{9C6B04B8-EAF3-E748-8438-5BDF8FFCF6D4}" type="pres">
      <dgm:prSet presAssocID="{58F352EE-3429-0846-BBC9-655C55027498}" presName="hierChild3" presStyleCnt="0"/>
      <dgm:spPr/>
      <dgm:t>
        <a:bodyPr/>
        <a:lstStyle/>
        <a:p>
          <a:endParaRPr lang="en-US"/>
        </a:p>
      </dgm:t>
    </dgm:pt>
    <dgm:pt modelId="{6DE7C27F-C1DB-BC4A-ADBB-5484B49B0591}" type="pres">
      <dgm:prSet presAssocID="{149A3714-F76D-4744-80BB-F8B66ED1ABFC}" presName="Name25" presStyleLbl="parChTrans1D4" presStyleIdx="15" presStyleCnt="30"/>
      <dgm:spPr/>
      <dgm:t>
        <a:bodyPr/>
        <a:lstStyle/>
        <a:p>
          <a:endParaRPr lang="en-US"/>
        </a:p>
      </dgm:t>
    </dgm:pt>
    <dgm:pt modelId="{D8FEF4FD-1FEC-0B45-A543-11E7E15906AF}" type="pres">
      <dgm:prSet presAssocID="{149A3714-F76D-4744-80BB-F8B66ED1ABFC}" presName="connTx" presStyleLbl="parChTrans1D4" presStyleIdx="15" presStyleCnt="30"/>
      <dgm:spPr/>
      <dgm:t>
        <a:bodyPr/>
        <a:lstStyle/>
        <a:p>
          <a:endParaRPr lang="en-US"/>
        </a:p>
      </dgm:t>
    </dgm:pt>
    <dgm:pt modelId="{DE72955F-2D0F-CA44-8EE5-3DA404BD3578}" type="pres">
      <dgm:prSet presAssocID="{2B541F8D-B661-104B-AC60-D57F075BE033}" presName="Name30" presStyleCnt="0"/>
      <dgm:spPr/>
      <dgm:t>
        <a:bodyPr/>
        <a:lstStyle/>
        <a:p>
          <a:endParaRPr lang="en-US"/>
        </a:p>
      </dgm:t>
    </dgm:pt>
    <dgm:pt modelId="{28F1CF39-33FD-6445-96CE-34CFC4F6EA5C}" type="pres">
      <dgm:prSet presAssocID="{2B541F8D-B661-104B-AC60-D57F075BE033}" presName="level2Shape" presStyleLbl="node4" presStyleIdx="15" presStyleCnt="30" custScaleX="106801" custScaleY="94209" custLinFactNeighborX="-4265"/>
      <dgm:spPr/>
      <dgm:t>
        <a:bodyPr/>
        <a:lstStyle/>
        <a:p>
          <a:endParaRPr lang="zh-CN" altLang="en-US"/>
        </a:p>
      </dgm:t>
    </dgm:pt>
    <dgm:pt modelId="{3C7F47BF-EFED-EB44-9B39-C88E634100E9}" type="pres">
      <dgm:prSet presAssocID="{2B541F8D-B661-104B-AC60-D57F075BE033}" presName="hierChild3" presStyleCnt="0"/>
      <dgm:spPr/>
      <dgm:t>
        <a:bodyPr/>
        <a:lstStyle/>
        <a:p>
          <a:endParaRPr lang="en-US"/>
        </a:p>
      </dgm:t>
    </dgm:pt>
    <dgm:pt modelId="{02F76C2B-10DC-464B-B761-BF92ECE13F7A}" type="pres">
      <dgm:prSet presAssocID="{360E74DF-E7A1-43CE-BE3D-36DE84DC16FD}" presName="Name25" presStyleLbl="parChTrans1D4" presStyleIdx="16" presStyleCnt="30"/>
      <dgm:spPr/>
      <dgm:t>
        <a:bodyPr/>
        <a:lstStyle/>
        <a:p>
          <a:endParaRPr lang="en-US"/>
        </a:p>
      </dgm:t>
    </dgm:pt>
    <dgm:pt modelId="{BE29C7B6-E9B2-4A7F-B579-879531C9D2E2}" type="pres">
      <dgm:prSet presAssocID="{360E74DF-E7A1-43CE-BE3D-36DE84DC16FD}" presName="connTx" presStyleLbl="parChTrans1D4" presStyleIdx="16" presStyleCnt="30"/>
      <dgm:spPr/>
      <dgm:t>
        <a:bodyPr/>
        <a:lstStyle/>
        <a:p>
          <a:endParaRPr lang="en-US"/>
        </a:p>
      </dgm:t>
    </dgm:pt>
    <dgm:pt modelId="{60A0AB69-C83F-4E07-A0BC-A558378C1ABF}" type="pres">
      <dgm:prSet presAssocID="{423DA95F-3178-4F8B-BC32-337BE9953E85}" presName="Name30" presStyleCnt="0"/>
      <dgm:spPr/>
      <dgm:t>
        <a:bodyPr/>
        <a:lstStyle/>
        <a:p>
          <a:endParaRPr lang="en-US"/>
        </a:p>
      </dgm:t>
    </dgm:pt>
    <dgm:pt modelId="{7140A6FB-B136-424D-8722-83CD8E5CE9D7}" type="pres">
      <dgm:prSet presAssocID="{423DA95F-3178-4F8B-BC32-337BE9953E85}" presName="level2Shape" presStyleLbl="node4" presStyleIdx="16" presStyleCnt="30" custScaleX="112178" custLinFactNeighborX="-12275"/>
      <dgm:spPr/>
      <dgm:t>
        <a:bodyPr/>
        <a:lstStyle/>
        <a:p>
          <a:endParaRPr lang="en-US"/>
        </a:p>
      </dgm:t>
    </dgm:pt>
    <dgm:pt modelId="{0754F686-16EA-4F4F-A7DF-E7A3739BA0A1}" type="pres">
      <dgm:prSet presAssocID="{423DA95F-3178-4F8B-BC32-337BE9953E85}" presName="hierChild3" presStyleCnt="0"/>
      <dgm:spPr/>
      <dgm:t>
        <a:bodyPr/>
        <a:lstStyle/>
        <a:p>
          <a:endParaRPr lang="en-US"/>
        </a:p>
      </dgm:t>
    </dgm:pt>
    <dgm:pt modelId="{67680221-2CFC-B040-B462-05F6C52DA67A}" type="pres">
      <dgm:prSet presAssocID="{D1F50E0E-9799-754E-B6BC-1DD74300EAE0}" presName="Name25" presStyleLbl="parChTrans1D4" presStyleIdx="17" presStyleCnt="30"/>
      <dgm:spPr/>
      <dgm:t>
        <a:bodyPr/>
        <a:lstStyle/>
        <a:p>
          <a:endParaRPr lang="en-US"/>
        </a:p>
      </dgm:t>
    </dgm:pt>
    <dgm:pt modelId="{3ABAAD57-3D91-544B-9FF5-3F90C5F2459B}" type="pres">
      <dgm:prSet presAssocID="{D1F50E0E-9799-754E-B6BC-1DD74300EAE0}" presName="connTx" presStyleLbl="parChTrans1D4" presStyleIdx="17" presStyleCnt="30"/>
      <dgm:spPr/>
      <dgm:t>
        <a:bodyPr/>
        <a:lstStyle/>
        <a:p>
          <a:endParaRPr lang="en-US"/>
        </a:p>
      </dgm:t>
    </dgm:pt>
    <dgm:pt modelId="{854EE646-627F-1B44-AC51-4746CE039986}" type="pres">
      <dgm:prSet presAssocID="{FD5FA2E9-3ACA-C048-A5C7-15CCD4BDBFB5}" presName="Name30" presStyleCnt="0"/>
      <dgm:spPr/>
      <dgm:t>
        <a:bodyPr/>
        <a:lstStyle/>
        <a:p>
          <a:endParaRPr lang="en-US"/>
        </a:p>
      </dgm:t>
    </dgm:pt>
    <dgm:pt modelId="{D86A3AF6-FDD2-E44A-9F73-57EB762F7A55}" type="pres">
      <dgm:prSet presAssocID="{FD5FA2E9-3ACA-C048-A5C7-15CCD4BDBFB5}" presName="level2Shape" presStyleLbl="node4" presStyleIdx="17" presStyleCnt="30" custLinFactNeighborX="-20396"/>
      <dgm:spPr/>
      <dgm:t>
        <a:bodyPr/>
        <a:lstStyle/>
        <a:p>
          <a:endParaRPr lang="zh-CN" altLang="en-US"/>
        </a:p>
      </dgm:t>
    </dgm:pt>
    <dgm:pt modelId="{8F8F1756-F3F2-BB4A-9CA9-53E1DE73975E}" type="pres">
      <dgm:prSet presAssocID="{FD5FA2E9-3ACA-C048-A5C7-15CCD4BDBFB5}" presName="hierChild3" presStyleCnt="0"/>
      <dgm:spPr/>
      <dgm:t>
        <a:bodyPr/>
        <a:lstStyle/>
        <a:p>
          <a:endParaRPr lang="en-US"/>
        </a:p>
      </dgm:t>
    </dgm:pt>
    <dgm:pt modelId="{FCD0271D-9DA5-4FA4-AC28-32E83D614764}" type="pres">
      <dgm:prSet presAssocID="{CBC89F4F-0ED7-4A17-B9F9-CCD2C0794FEB}" presName="Name25" presStyleLbl="parChTrans1D4" presStyleIdx="18" presStyleCnt="30"/>
      <dgm:spPr/>
      <dgm:t>
        <a:bodyPr/>
        <a:lstStyle/>
        <a:p>
          <a:endParaRPr lang="en-US"/>
        </a:p>
      </dgm:t>
    </dgm:pt>
    <dgm:pt modelId="{6FCC98C6-4C0C-43FA-ADC6-FBC06640B123}" type="pres">
      <dgm:prSet presAssocID="{CBC89F4F-0ED7-4A17-B9F9-CCD2C0794FEB}" presName="connTx" presStyleLbl="parChTrans1D4" presStyleIdx="18" presStyleCnt="30"/>
      <dgm:spPr/>
      <dgm:t>
        <a:bodyPr/>
        <a:lstStyle/>
        <a:p>
          <a:endParaRPr lang="en-US"/>
        </a:p>
      </dgm:t>
    </dgm:pt>
    <dgm:pt modelId="{909A09D5-1489-412B-AA0A-7509312D7275}" type="pres">
      <dgm:prSet presAssocID="{66AB130F-6E0E-42EE-BA11-0420F4B31BBF}" presName="Name30" presStyleCnt="0"/>
      <dgm:spPr/>
      <dgm:t>
        <a:bodyPr/>
        <a:lstStyle/>
        <a:p>
          <a:endParaRPr lang="en-US"/>
        </a:p>
      </dgm:t>
    </dgm:pt>
    <dgm:pt modelId="{CB1C1376-708C-454B-88BF-D06E11EEB20A}" type="pres">
      <dgm:prSet presAssocID="{66AB130F-6E0E-42EE-BA11-0420F4B31BBF}" presName="level2Shape" presStyleLbl="node4" presStyleIdx="18" presStyleCnt="30" custLinFactNeighborX="-17807"/>
      <dgm:spPr/>
      <dgm:t>
        <a:bodyPr/>
        <a:lstStyle/>
        <a:p>
          <a:endParaRPr lang="en-US"/>
        </a:p>
      </dgm:t>
    </dgm:pt>
    <dgm:pt modelId="{B9B24CEC-AA74-49A3-9E1F-2A99DED4CBA6}" type="pres">
      <dgm:prSet presAssocID="{66AB130F-6E0E-42EE-BA11-0420F4B31BBF}" presName="hierChild3" presStyleCnt="0"/>
      <dgm:spPr/>
      <dgm:t>
        <a:bodyPr/>
        <a:lstStyle/>
        <a:p>
          <a:endParaRPr lang="en-US"/>
        </a:p>
      </dgm:t>
    </dgm:pt>
    <dgm:pt modelId="{0B3C9BE8-F7D0-493D-951A-624E03CAD15E}" type="pres">
      <dgm:prSet presAssocID="{B44D08AC-FFC1-4015-8DAF-2BC94B4A97F0}" presName="Name25" presStyleLbl="parChTrans1D4" presStyleIdx="19" presStyleCnt="30"/>
      <dgm:spPr/>
      <dgm:t>
        <a:bodyPr/>
        <a:lstStyle/>
        <a:p>
          <a:endParaRPr lang="en-US"/>
        </a:p>
      </dgm:t>
    </dgm:pt>
    <dgm:pt modelId="{7B6DBC2C-A0AD-449C-92B0-1FECA41205B2}" type="pres">
      <dgm:prSet presAssocID="{B44D08AC-FFC1-4015-8DAF-2BC94B4A97F0}" presName="connTx" presStyleLbl="parChTrans1D4" presStyleIdx="19" presStyleCnt="30"/>
      <dgm:spPr/>
      <dgm:t>
        <a:bodyPr/>
        <a:lstStyle/>
        <a:p>
          <a:endParaRPr lang="en-US"/>
        </a:p>
      </dgm:t>
    </dgm:pt>
    <dgm:pt modelId="{A2CA004E-CD9D-4C97-8827-E14DC074AA99}" type="pres">
      <dgm:prSet presAssocID="{88607AE8-FED0-4431-8AC2-4A553A94D4D6}" presName="Name30" presStyleCnt="0"/>
      <dgm:spPr/>
      <dgm:t>
        <a:bodyPr/>
        <a:lstStyle/>
        <a:p>
          <a:endParaRPr lang="en-US"/>
        </a:p>
      </dgm:t>
    </dgm:pt>
    <dgm:pt modelId="{BD3346BF-4876-41C6-82A6-6EEEDFF27E57}" type="pres">
      <dgm:prSet presAssocID="{88607AE8-FED0-4431-8AC2-4A553A94D4D6}" presName="level2Shape" presStyleLbl="node4" presStyleIdx="19" presStyleCnt="30" custLinFactNeighborX="-19246"/>
      <dgm:spPr/>
      <dgm:t>
        <a:bodyPr/>
        <a:lstStyle/>
        <a:p>
          <a:endParaRPr lang="en-US"/>
        </a:p>
      </dgm:t>
    </dgm:pt>
    <dgm:pt modelId="{6AA00395-0C6B-4847-A45E-AAB42782DAE7}" type="pres">
      <dgm:prSet presAssocID="{88607AE8-FED0-4431-8AC2-4A553A94D4D6}" presName="hierChild3" presStyleCnt="0"/>
      <dgm:spPr/>
      <dgm:t>
        <a:bodyPr/>
        <a:lstStyle/>
        <a:p>
          <a:endParaRPr lang="en-US"/>
        </a:p>
      </dgm:t>
    </dgm:pt>
    <dgm:pt modelId="{8B577A49-29AB-1B4C-810B-E59941456BD7}" type="pres">
      <dgm:prSet presAssocID="{15F576AC-BC05-ED44-B9FB-0A8FAC3DF552}" presName="Name25" presStyleLbl="parChTrans1D3" presStyleIdx="3" presStyleCnt="4"/>
      <dgm:spPr/>
      <dgm:t>
        <a:bodyPr/>
        <a:lstStyle/>
        <a:p>
          <a:endParaRPr lang="en-US"/>
        </a:p>
      </dgm:t>
    </dgm:pt>
    <dgm:pt modelId="{23748457-6F13-CA47-A2A0-4F051DFBDE2E}" type="pres">
      <dgm:prSet presAssocID="{15F576AC-BC05-ED44-B9FB-0A8FAC3DF552}" presName="connTx" presStyleLbl="parChTrans1D3" presStyleIdx="3" presStyleCnt="4"/>
      <dgm:spPr/>
      <dgm:t>
        <a:bodyPr/>
        <a:lstStyle/>
        <a:p>
          <a:endParaRPr lang="en-US"/>
        </a:p>
      </dgm:t>
    </dgm:pt>
    <dgm:pt modelId="{A957D8B7-826A-B346-B530-AAE7456EF034}" type="pres">
      <dgm:prSet presAssocID="{98228AD4-B976-9B44-A7ED-CB92B6A9278A}" presName="Name30" presStyleCnt="0"/>
      <dgm:spPr/>
      <dgm:t>
        <a:bodyPr/>
        <a:lstStyle/>
        <a:p>
          <a:endParaRPr lang="en-US"/>
        </a:p>
      </dgm:t>
    </dgm:pt>
    <dgm:pt modelId="{F2C20160-E84C-E948-9362-517738797505}" type="pres">
      <dgm:prSet presAssocID="{98228AD4-B976-9B44-A7ED-CB92B6A9278A}" presName="level2Shape" presStyleLbl="node3" presStyleIdx="3" presStyleCnt="4"/>
      <dgm:spPr/>
      <dgm:t>
        <a:bodyPr/>
        <a:lstStyle/>
        <a:p>
          <a:endParaRPr lang="zh-CN" altLang="en-US"/>
        </a:p>
      </dgm:t>
    </dgm:pt>
    <dgm:pt modelId="{7BF6F901-F213-5048-AF2C-018DC96D122E}" type="pres">
      <dgm:prSet presAssocID="{98228AD4-B976-9B44-A7ED-CB92B6A9278A}" presName="hierChild3" presStyleCnt="0"/>
      <dgm:spPr/>
      <dgm:t>
        <a:bodyPr/>
        <a:lstStyle/>
        <a:p>
          <a:endParaRPr lang="en-US"/>
        </a:p>
      </dgm:t>
    </dgm:pt>
    <dgm:pt modelId="{46C53283-D173-4042-8E90-60AFA8797BE9}" type="pres">
      <dgm:prSet presAssocID="{518D5ADF-19BF-084F-AF48-D20BD76EA876}" presName="Name25" presStyleLbl="parChTrans1D4" presStyleIdx="20" presStyleCnt="30"/>
      <dgm:spPr/>
      <dgm:t>
        <a:bodyPr/>
        <a:lstStyle/>
        <a:p>
          <a:endParaRPr lang="en-US"/>
        </a:p>
      </dgm:t>
    </dgm:pt>
    <dgm:pt modelId="{CD04ECD2-535F-7341-B677-774B38F15171}" type="pres">
      <dgm:prSet presAssocID="{518D5ADF-19BF-084F-AF48-D20BD76EA876}" presName="connTx" presStyleLbl="parChTrans1D4" presStyleIdx="20" presStyleCnt="30"/>
      <dgm:spPr/>
      <dgm:t>
        <a:bodyPr/>
        <a:lstStyle/>
        <a:p>
          <a:endParaRPr lang="en-US"/>
        </a:p>
      </dgm:t>
    </dgm:pt>
    <dgm:pt modelId="{8D251A73-88F1-0E42-ACE7-36CCC8220BFD}" type="pres">
      <dgm:prSet presAssocID="{AEF36CDE-F944-1E4D-8E0A-C1FC8CD2A47F}" presName="Name30" presStyleCnt="0"/>
      <dgm:spPr/>
      <dgm:t>
        <a:bodyPr/>
        <a:lstStyle/>
        <a:p>
          <a:endParaRPr lang="en-US"/>
        </a:p>
      </dgm:t>
    </dgm:pt>
    <dgm:pt modelId="{A0598C91-A2BD-4848-BD59-E0ABDEDFF28B}" type="pres">
      <dgm:prSet presAssocID="{AEF36CDE-F944-1E4D-8E0A-C1FC8CD2A47F}" presName="level2Shape" presStyleLbl="node4" presStyleIdx="20" presStyleCnt="30" custScaleX="106801" custScaleY="135626" custLinFactNeighborX="-4265"/>
      <dgm:spPr/>
      <dgm:t>
        <a:bodyPr/>
        <a:lstStyle/>
        <a:p>
          <a:endParaRPr lang="zh-CN" altLang="en-US"/>
        </a:p>
      </dgm:t>
    </dgm:pt>
    <dgm:pt modelId="{732D170A-582C-C245-BE36-17681C7B2BE7}" type="pres">
      <dgm:prSet presAssocID="{AEF36CDE-F944-1E4D-8E0A-C1FC8CD2A47F}" presName="hierChild3" presStyleCnt="0"/>
      <dgm:spPr/>
      <dgm:t>
        <a:bodyPr/>
        <a:lstStyle/>
        <a:p>
          <a:endParaRPr lang="en-US"/>
        </a:p>
      </dgm:t>
    </dgm:pt>
    <dgm:pt modelId="{169C1B11-BF64-4FB6-AB15-763655924DAC}" type="pres">
      <dgm:prSet presAssocID="{9BCC61E0-51B9-4F64-B3C2-060AB38F8BCA}" presName="Name25" presStyleLbl="parChTrans1D4" presStyleIdx="21" presStyleCnt="30"/>
      <dgm:spPr/>
      <dgm:t>
        <a:bodyPr/>
        <a:lstStyle/>
        <a:p>
          <a:endParaRPr lang="en-US"/>
        </a:p>
      </dgm:t>
    </dgm:pt>
    <dgm:pt modelId="{37D06CBF-EEC5-41F6-9294-4DCAC245488F}" type="pres">
      <dgm:prSet presAssocID="{9BCC61E0-51B9-4F64-B3C2-060AB38F8BCA}" presName="connTx" presStyleLbl="parChTrans1D4" presStyleIdx="21" presStyleCnt="30"/>
      <dgm:spPr/>
      <dgm:t>
        <a:bodyPr/>
        <a:lstStyle/>
        <a:p>
          <a:endParaRPr lang="en-US"/>
        </a:p>
      </dgm:t>
    </dgm:pt>
    <dgm:pt modelId="{2001358C-E6E2-4E09-B97F-0844C808E594}" type="pres">
      <dgm:prSet presAssocID="{BC5A698D-CD56-4AFA-B976-EC50BB03CB02}" presName="Name30" presStyleCnt="0"/>
      <dgm:spPr/>
      <dgm:t>
        <a:bodyPr/>
        <a:lstStyle/>
        <a:p>
          <a:endParaRPr lang="en-US"/>
        </a:p>
      </dgm:t>
    </dgm:pt>
    <dgm:pt modelId="{5962ED4A-026A-49A2-ACC5-7E5F6F8ED2BF}" type="pres">
      <dgm:prSet presAssocID="{BC5A698D-CD56-4AFA-B976-EC50BB03CB02}" presName="level2Shape" presStyleLbl="node4" presStyleIdx="21" presStyleCnt="30" custScaleX="110723" custLinFactNeighborX="-11490"/>
      <dgm:spPr/>
      <dgm:t>
        <a:bodyPr/>
        <a:lstStyle/>
        <a:p>
          <a:endParaRPr lang="en-US"/>
        </a:p>
      </dgm:t>
    </dgm:pt>
    <dgm:pt modelId="{2D8BC41A-532B-4EC6-9CF6-27FF141B9508}" type="pres">
      <dgm:prSet presAssocID="{BC5A698D-CD56-4AFA-B976-EC50BB03CB02}" presName="hierChild3" presStyleCnt="0"/>
      <dgm:spPr/>
      <dgm:t>
        <a:bodyPr/>
        <a:lstStyle/>
        <a:p>
          <a:endParaRPr lang="en-US"/>
        </a:p>
      </dgm:t>
    </dgm:pt>
    <dgm:pt modelId="{6DEFE99E-D8A0-1F40-98D9-8F508013B1AA}" type="pres">
      <dgm:prSet presAssocID="{22F9DE8E-E33C-9B45-92F5-6FA3578D609E}" presName="Name25" presStyleLbl="parChTrans1D4" presStyleIdx="22" presStyleCnt="30"/>
      <dgm:spPr/>
      <dgm:t>
        <a:bodyPr/>
        <a:lstStyle/>
        <a:p>
          <a:endParaRPr lang="en-US"/>
        </a:p>
      </dgm:t>
    </dgm:pt>
    <dgm:pt modelId="{97DF6072-A78B-6741-BD97-0CA5CB783613}" type="pres">
      <dgm:prSet presAssocID="{22F9DE8E-E33C-9B45-92F5-6FA3578D609E}" presName="connTx" presStyleLbl="parChTrans1D4" presStyleIdx="22" presStyleCnt="30"/>
      <dgm:spPr/>
      <dgm:t>
        <a:bodyPr/>
        <a:lstStyle/>
        <a:p>
          <a:endParaRPr lang="en-US"/>
        </a:p>
      </dgm:t>
    </dgm:pt>
    <dgm:pt modelId="{D1DDA8A2-ACEC-E742-9543-8F2965A51B94}" type="pres">
      <dgm:prSet presAssocID="{3F521A69-5665-4745-BC07-4370B2A6243B}" presName="Name30" presStyleCnt="0"/>
      <dgm:spPr/>
      <dgm:t>
        <a:bodyPr/>
        <a:lstStyle/>
        <a:p>
          <a:endParaRPr lang="en-US"/>
        </a:p>
      </dgm:t>
    </dgm:pt>
    <dgm:pt modelId="{3A690A05-B5B3-524F-A32F-2A2612B98E07}" type="pres">
      <dgm:prSet presAssocID="{3F521A69-5665-4745-BC07-4370B2A6243B}" presName="level2Shape" presStyleLbl="node4" presStyleIdx="22" presStyleCnt="30" custLinFactNeighborX="-18687"/>
      <dgm:spPr/>
      <dgm:t>
        <a:bodyPr/>
        <a:lstStyle/>
        <a:p>
          <a:endParaRPr lang="zh-CN" altLang="en-US"/>
        </a:p>
      </dgm:t>
    </dgm:pt>
    <dgm:pt modelId="{79BEC02E-2799-3642-B651-E16E46658699}" type="pres">
      <dgm:prSet presAssocID="{3F521A69-5665-4745-BC07-4370B2A6243B}" presName="hierChild3" presStyleCnt="0"/>
      <dgm:spPr/>
      <dgm:t>
        <a:bodyPr/>
        <a:lstStyle/>
        <a:p>
          <a:endParaRPr lang="en-US"/>
        </a:p>
      </dgm:t>
    </dgm:pt>
    <dgm:pt modelId="{500E9558-5D85-4582-842D-F9C9FAB994BE}" type="pres">
      <dgm:prSet presAssocID="{E3753759-6D4D-40F5-AD71-3FA492A3A0D5}" presName="Name25" presStyleLbl="parChTrans1D4" presStyleIdx="23" presStyleCnt="30"/>
      <dgm:spPr/>
      <dgm:t>
        <a:bodyPr/>
        <a:lstStyle/>
        <a:p>
          <a:endParaRPr lang="en-US"/>
        </a:p>
      </dgm:t>
    </dgm:pt>
    <dgm:pt modelId="{E5C60217-8395-469F-9126-20D83E5D6A00}" type="pres">
      <dgm:prSet presAssocID="{E3753759-6D4D-40F5-AD71-3FA492A3A0D5}" presName="connTx" presStyleLbl="parChTrans1D4" presStyleIdx="23" presStyleCnt="30"/>
      <dgm:spPr/>
      <dgm:t>
        <a:bodyPr/>
        <a:lstStyle/>
        <a:p>
          <a:endParaRPr lang="en-US"/>
        </a:p>
      </dgm:t>
    </dgm:pt>
    <dgm:pt modelId="{19AD7F61-D283-471D-8B26-FD4A2FBE4E70}" type="pres">
      <dgm:prSet presAssocID="{F7C03363-4C3C-4CB3-AEBE-B1A0A1B2B2F5}" presName="Name30" presStyleCnt="0"/>
      <dgm:spPr/>
      <dgm:t>
        <a:bodyPr/>
        <a:lstStyle/>
        <a:p>
          <a:endParaRPr lang="en-US"/>
        </a:p>
      </dgm:t>
    </dgm:pt>
    <dgm:pt modelId="{0E5A4189-D43C-4210-8F6E-81673DDD4B59}" type="pres">
      <dgm:prSet presAssocID="{F7C03363-4C3C-4CB3-AEBE-B1A0A1B2B2F5}" presName="level2Shape" presStyleLbl="node4" presStyleIdx="23" presStyleCnt="30" custLinFactNeighborX="-17807"/>
      <dgm:spPr/>
      <dgm:t>
        <a:bodyPr/>
        <a:lstStyle/>
        <a:p>
          <a:endParaRPr lang="en-US"/>
        </a:p>
      </dgm:t>
    </dgm:pt>
    <dgm:pt modelId="{796B7AA3-E2F0-4333-8406-F89B2F886A3C}" type="pres">
      <dgm:prSet presAssocID="{F7C03363-4C3C-4CB3-AEBE-B1A0A1B2B2F5}" presName="hierChild3" presStyleCnt="0"/>
      <dgm:spPr/>
      <dgm:t>
        <a:bodyPr/>
        <a:lstStyle/>
        <a:p>
          <a:endParaRPr lang="en-US"/>
        </a:p>
      </dgm:t>
    </dgm:pt>
    <dgm:pt modelId="{BAD37B43-AC0A-42FC-A991-F03088129EAF}" type="pres">
      <dgm:prSet presAssocID="{808024C7-2FA0-40E5-B6C0-DB46E91E3098}" presName="Name25" presStyleLbl="parChTrans1D4" presStyleIdx="24" presStyleCnt="30"/>
      <dgm:spPr/>
      <dgm:t>
        <a:bodyPr/>
        <a:lstStyle/>
        <a:p>
          <a:endParaRPr lang="en-US"/>
        </a:p>
      </dgm:t>
    </dgm:pt>
    <dgm:pt modelId="{B7488960-43CA-4C5E-8C26-AED63F7C759E}" type="pres">
      <dgm:prSet presAssocID="{808024C7-2FA0-40E5-B6C0-DB46E91E3098}" presName="connTx" presStyleLbl="parChTrans1D4" presStyleIdx="24" presStyleCnt="30"/>
      <dgm:spPr/>
      <dgm:t>
        <a:bodyPr/>
        <a:lstStyle/>
        <a:p>
          <a:endParaRPr lang="en-US"/>
        </a:p>
      </dgm:t>
    </dgm:pt>
    <dgm:pt modelId="{2224884D-99B8-441A-BCE2-8EDE0861033F}" type="pres">
      <dgm:prSet presAssocID="{28D04431-B8F7-4AD0-B2D2-6C58DE28AC07}" presName="Name30" presStyleCnt="0"/>
      <dgm:spPr/>
      <dgm:t>
        <a:bodyPr/>
        <a:lstStyle/>
        <a:p>
          <a:endParaRPr lang="en-US"/>
        </a:p>
      </dgm:t>
    </dgm:pt>
    <dgm:pt modelId="{D00FFD51-04EF-4D69-8425-15DDF40D177F}" type="pres">
      <dgm:prSet presAssocID="{28D04431-B8F7-4AD0-B2D2-6C58DE28AC07}" presName="level2Shape" presStyleLbl="node4" presStyleIdx="24" presStyleCnt="30" custLinFactNeighborX="-17537"/>
      <dgm:spPr/>
      <dgm:t>
        <a:bodyPr/>
        <a:lstStyle/>
        <a:p>
          <a:endParaRPr lang="en-US"/>
        </a:p>
      </dgm:t>
    </dgm:pt>
    <dgm:pt modelId="{765A9977-23EB-4397-B933-59035B56CC54}" type="pres">
      <dgm:prSet presAssocID="{28D04431-B8F7-4AD0-B2D2-6C58DE28AC07}" presName="hierChild3" presStyleCnt="0"/>
      <dgm:spPr/>
      <dgm:t>
        <a:bodyPr/>
        <a:lstStyle/>
        <a:p>
          <a:endParaRPr lang="en-US"/>
        </a:p>
      </dgm:t>
    </dgm:pt>
    <dgm:pt modelId="{A2B76F6D-2C90-DF41-8964-ADCE10B5711D}" type="pres">
      <dgm:prSet presAssocID="{212E84E9-38A5-D642-BA27-D3C9B9BD4EFA}" presName="Name25" presStyleLbl="parChTrans1D4" presStyleIdx="25" presStyleCnt="30"/>
      <dgm:spPr/>
      <dgm:t>
        <a:bodyPr/>
        <a:lstStyle/>
        <a:p>
          <a:endParaRPr lang="en-US"/>
        </a:p>
      </dgm:t>
    </dgm:pt>
    <dgm:pt modelId="{58EA43C0-2B5E-4D4F-B2F0-19DA675156A3}" type="pres">
      <dgm:prSet presAssocID="{212E84E9-38A5-D642-BA27-D3C9B9BD4EFA}" presName="connTx" presStyleLbl="parChTrans1D4" presStyleIdx="25" presStyleCnt="30"/>
      <dgm:spPr/>
      <dgm:t>
        <a:bodyPr/>
        <a:lstStyle/>
        <a:p>
          <a:endParaRPr lang="en-US"/>
        </a:p>
      </dgm:t>
    </dgm:pt>
    <dgm:pt modelId="{27DA72D5-1B93-5242-8424-198A8CCD047E}" type="pres">
      <dgm:prSet presAssocID="{B7580BBE-DFC8-E24C-A4AF-80FB7AAD5439}" presName="Name30" presStyleCnt="0"/>
      <dgm:spPr/>
      <dgm:t>
        <a:bodyPr/>
        <a:lstStyle/>
        <a:p>
          <a:endParaRPr lang="en-US"/>
        </a:p>
      </dgm:t>
    </dgm:pt>
    <dgm:pt modelId="{B640FC0B-67DD-1F4D-9EBF-352A5B690B57}" type="pres">
      <dgm:prSet presAssocID="{B7580BBE-DFC8-E24C-A4AF-80FB7AAD5439}" presName="level2Shape" presStyleLbl="node4" presStyleIdx="25" presStyleCnt="30" custScaleX="106801" custScaleY="140897" custLinFactNeighborX="-4265"/>
      <dgm:spPr/>
      <dgm:t>
        <a:bodyPr/>
        <a:lstStyle/>
        <a:p>
          <a:endParaRPr lang="en-US"/>
        </a:p>
      </dgm:t>
    </dgm:pt>
    <dgm:pt modelId="{457FA074-7BE8-624C-BFAA-7679D8A9E22D}" type="pres">
      <dgm:prSet presAssocID="{B7580BBE-DFC8-E24C-A4AF-80FB7AAD5439}" presName="hierChild3" presStyleCnt="0"/>
      <dgm:spPr/>
      <dgm:t>
        <a:bodyPr/>
        <a:lstStyle/>
        <a:p>
          <a:endParaRPr lang="en-US"/>
        </a:p>
      </dgm:t>
    </dgm:pt>
    <dgm:pt modelId="{E85DFD16-8099-48E9-8131-E05574CE5589}" type="pres">
      <dgm:prSet presAssocID="{CF3BBE4F-14A1-4D2E-9882-3044E79B1971}" presName="Name25" presStyleLbl="parChTrans1D4" presStyleIdx="26" presStyleCnt="30"/>
      <dgm:spPr/>
      <dgm:t>
        <a:bodyPr/>
        <a:lstStyle/>
        <a:p>
          <a:endParaRPr lang="en-US"/>
        </a:p>
      </dgm:t>
    </dgm:pt>
    <dgm:pt modelId="{45201D14-DC4F-42A3-9D5F-FDA991EC9F70}" type="pres">
      <dgm:prSet presAssocID="{CF3BBE4F-14A1-4D2E-9882-3044E79B1971}" presName="connTx" presStyleLbl="parChTrans1D4" presStyleIdx="26" presStyleCnt="30"/>
      <dgm:spPr/>
      <dgm:t>
        <a:bodyPr/>
        <a:lstStyle/>
        <a:p>
          <a:endParaRPr lang="en-US"/>
        </a:p>
      </dgm:t>
    </dgm:pt>
    <dgm:pt modelId="{D9E55633-6297-425B-ACD2-1B81B2F55238}" type="pres">
      <dgm:prSet presAssocID="{53D740BA-393C-4653-83F1-F5FDCC9E1647}" presName="Name30" presStyleCnt="0"/>
      <dgm:spPr/>
      <dgm:t>
        <a:bodyPr/>
        <a:lstStyle/>
        <a:p>
          <a:endParaRPr lang="en-US"/>
        </a:p>
      </dgm:t>
    </dgm:pt>
    <dgm:pt modelId="{320FE524-BA6B-4B25-8FE3-8A9FC9B558D4}" type="pres">
      <dgm:prSet presAssocID="{53D740BA-393C-4653-83F1-F5FDCC9E1647}" presName="level2Shape" presStyleLbl="node4" presStyleIdx="26" presStyleCnt="30" custScaleX="112400" custLinFactNeighborX="-12268"/>
      <dgm:spPr/>
      <dgm:t>
        <a:bodyPr/>
        <a:lstStyle/>
        <a:p>
          <a:endParaRPr lang="en-US"/>
        </a:p>
      </dgm:t>
    </dgm:pt>
    <dgm:pt modelId="{A0AEFEB2-1FAE-4ACA-AA79-D7B64F88FEE2}" type="pres">
      <dgm:prSet presAssocID="{53D740BA-393C-4653-83F1-F5FDCC9E1647}" presName="hierChild3" presStyleCnt="0"/>
      <dgm:spPr/>
      <dgm:t>
        <a:bodyPr/>
        <a:lstStyle/>
        <a:p>
          <a:endParaRPr lang="en-US"/>
        </a:p>
      </dgm:t>
    </dgm:pt>
    <dgm:pt modelId="{74B7B22B-067C-2041-90F3-A000626BD806}" type="pres">
      <dgm:prSet presAssocID="{DEE46DE6-6368-4C45-B122-A1D9B20FFA18}" presName="Name25" presStyleLbl="parChTrans1D4" presStyleIdx="27" presStyleCnt="30"/>
      <dgm:spPr/>
      <dgm:t>
        <a:bodyPr/>
        <a:lstStyle/>
        <a:p>
          <a:endParaRPr lang="en-US"/>
        </a:p>
      </dgm:t>
    </dgm:pt>
    <dgm:pt modelId="{F93A57AC-1230-3B43-A6C0-F72D76074C7E}" type="pres">
      <dgm:prSet presAssocID="{DEE46DE6-6368-4C45-B122-A1D9B20FFA18}" presName="connTx" presStyleLbl="parChTrans1D4" presStyleIdx="27" presStyleCnt="30"/>
      <dgm:spPr/>
      <dgm:t>
        <a:bodyPr/>
        <a:lstStyle/>
        <a:p>
          <a:endParaRPr lang="en-US"/>
        </a:p>
      </dgm:t>
    </dgm:pt>
    <dgm:pt modelId="{0E5F578E-02F4-5B4F-BCCE-A6F4B65ADA1C}" type="pres">
      <dgm:prSet presAssocID="{AB403680-AB91-8F46-B4AC-3A243F3561C8}" presName="Name30" presStyleCnt="0"/>
      <dgm:spPr/>
      <dgm:t>
        <a:bodyPr/>
        <a:lstStyle/>
        <a:p>
          <a:endParaRPr lang="en-US"/>
        </a:p>
      </dgm:t>
    </dgm:pt>
    <dgm:pt modelId="{BFCCD526-B55A-CD4D-9F3A-2D0CC747E979}" type="pres">
      <dgm:prSet presAssocID="{AB403680-AB91-8F46-B4AC-3A243F3561C8}" presName="level2Shape" presStyleLbl="node4" presStyleIdx="27" presStyleCnt="30" custLinFactNeighborX="-20396"/>
      <dgm:spPr/>
      <dgm:t>
        <a:bodyPr/>
        <a:lstStyle/>
        <a:p>
          <a:endParaRPr lang="zh-CN" altLang="en-US"/>
        </a:p>
      </dgm:t>
    </dgm:pt>
    <dgm:pt modelId="{BACDE846-F0C9-AF43-9853-46866A6F465D}" type="pres">
      <dgm:prSet presAssocID="{AB403680-AB91-8F46-B4AC-3A243F3561C8}" presName="hierChild3" presStyleCnt="0"/>
      <dgm:spPr/>
      <dgm:t>
        <a:bodyPr/>
        <a:lstStyle/>
        <a:p>
          <a:endParaRPr lang="en-US"/>
        </a:p>
      </dgm:t>
    </dgm:pt>
    <dgm:pt modelId="{4BE03517-5865-40D7-B843-CF64C07D8044}" type="pres">
      <dgm:prSet presAssocID="{31ADA278-7D7B-483D-948D-D7261043F319}" presName="Name25" presStyleLbl="parChTrans1D4" presStyleIdx="28" presStyleCnt="30"/>
      <dgm:spPr/>
      <dgm:t>
        <a:bodyPr/>
        <a:lstStyle/>
        <a:p>
          <a:endParaRPr lang="en-US"/>
        </a:p>
      </dgm:t>
    </dgm:pt>
    <dgm:pt modelId="{0D762716-7BFE-4797-96F8-B62F6F7BA0CE}" type="pres">
      <dgm:prSet presAssocID="{31ADA278-7D7B-483D-948D-D7261043F319}" presName="connTx" presStyleLbl="parChTrans1D4" presStyleIdx="28" presStyleCnt="30"/>
      <dgm:spPr/>
      <dgm:t>
        <a:bodyPr/>
        <a:lstStyle/>
        <a:p>
          <a:endParaRPr lang="en-US"/>
        </a:p>
      </dgm:t>
    </dgm:pt>
    <dgm:pt modelId="{6B87646D-B1DA-4E08-97A5-0D7D72A53907}" type="pres">
      <dgm:prSet presAssocID="{DB0573AA-888B-4505-93BF-7A3E6199E517}" presName="Name30" presStyleCnt="0"/>
      <dgm:spPr/>
      <dgm:t>
        <a:bodyPr/>
        <a:lstStyle/>
        <a:p>
          <a:endParaRPr lang="en-US"/>
        </a:p>
      </dgm:t>
    </dgm:pt>
    <dgm:pt modelId="{4D7190C3-6F83-431B-BA82-40A9A23B3CC8}" type="pres">
      <dgm:prSet presAssocID="{DB0573AA-888B-4505-93BF-7A3E6199E517}" presName="level2Shape" presStyleLbl="node4" presStyleIdx="28" presStyleCnt="30" custLinFactNeighborX="-20233"/>
      <dgm:spPr/>
      <dgm:t>
        <a:bodyPr/>
        <a:lstStyle/>
        <a:p>
          <a:endParaRPr lang="en-US"/>
        </a:p>
      </dgm:t>
    </dgm:pt>
    <dgm:pt modelId="{FFA5C4BC-7C56-4C40-84F0-DB4A100B8C81}" type="pres">
      <dgm:prSet presAssocID="{DB0573AA-888B-4505-93BF-7A3E6199E517}" presName="hierChild3" presStyleCnt="0"/>
      <dgm:spPr/>
      <dgm:t>
        <a:bodyPr/>
        <a:lstStyle/>
        <a:p>
          <a:endParaRPr lang="en-US"/>
        </a:p>
      </dgm:t>
    </dgm:pt>
    <dgm:pt modelId="{968BDAB8-99B3-4F41-8BB2-5F8A19514B3C}" type="pres">
      <dgm:prSet presAssocID="{08F70B1F-E29F-480E-8230-CC1A2260CD3D}" presName="Name25" presStyleLbl="parChTrans1D4" presStyleIdx="29" presStyleCnt="30"/>
      <dgm:spPr/>
      <dgm:t>
        <a:bodyPr/>
        <a:lstStyle/>
        <a:p>
          <a:endParaRPr lang="en-US"/>
        </a:p>
      </dgm:t>
    </dgm:pt>
    <dgm:pt modelId="{8A13B898-BBE6-401F-94C8-F524A001BA5D}" type="pres">
      <dgm:prSet presAssocID="{08F70B1F-E29F-480E-8230-CC1A2260CD3D}" presName="connTx" presStyleLbl="parChTrans1D4" presStyleIdx="29" presStyleCnt="30"/>
      <dgm:spPr/>
      <dgm:t>
        <a:bodyPr/>
        <a:lstStyle/>
        <a:p>
          <a:endParaRPr lang="en-US"/>
        </a:p>
      </dgm:t>
    </dgm:pt>
    <dgm:pt modelId="{CB8C9941-675E-46A9-943F-1102C7FE374A}" type="pres">
      <dgm:prSet presAssocID="{0396FA46-062A-49D9-8CB3-106945A78D9D}" presName="Name30" presStyleCnt="0"/>
      <dgm:spPr/>
      <dgm:t>
        <a:bodyPr/>
        <a:lstStyle/>
        <a:p>
          <a:endParaRPr lang="en-US"/>
        </a:p>
      </dgm:t>
    </dgm:pt>
    <dgm:pt modelId="{3760028A-89A4-400E-9BF4-8258F922559B}" type="pres">
      <dgm:prSet presAssocID="{0396FA46-062A-49D9-8CB3-106945A78D9D}" presName="level2Shape" presStyleLbl="node4" presStyleIdx="29" presStyleCnt="30" custLinFactNeighborX="-18750"/>
      <dgm:spPr/>
      <dgm:t>
        <a:bodyPr/>
        <a:lstStyle/>
        <a:p>
          <a:endParaRPr lang="en-US"/>
        </a:p>
      </dgm:t>
    </dgm:pt>
    <dgm:pt modelId="{2D96179E-0ECF-4BCB-8949-3F417D24330C}" type="pres">
      <dgm:prSet presAssocID="{0396FA46-062A-49D9-8CB3-106945A78D9D}" presName="hierChild3" presStyleCnt="0"/>
      <dgm:spPr/>
      <dgm:t>
        <a:bodyPr/>
        <a:lstStyle/>
        <a:p>
          <a:endParaRPr lang="en-US"/>
        </a:p>
      </dgm:t>
    </dgm:pt>
    <dgm:pt modelId="{2CB084A0-121B-A04D-A77D-8FAAB6F2B07C}" type="pres">
      <dgm:prSet presAssocID="{880B32A8-00B2-1E44-B240-2A96269E198F}" presName="bgShapesFlow" presStyleCnt="0"/>
      <dgm:spPr/>
      <dgm:t>
        <a:bodyPr/>
        <a:lstStyle/>
        <a:p>
          <a:endParaRPr lang="en-US"/>
        </a:p>
      </dgm:t>
    </dgm:pt>
    <dgm:pt modelId="{FB116189-DED1-3243-A06B-34ADCB2927C4}" type="pres">
      <dgm:prSet presAssocID="{F050224C-7959-A147-891E-0B3BFF4B27F3}" presName="rectComp" presStyleCnt="0"/>
      <dgm:spPr/>
      <dgm:t>
        <a:bodyPr/>
        <a:lstStyle/>
        <a:p>
          <a:endParaRPr lang="en-US"/>
        </a:p>
      </dgm:t>
    </dgm:pt>
    <dgm:pt modelId="{24114E99-0CB3-1F40-BFBC-D77433E37280}" type="pres">
      <dgm:prSet presAssocID="{F050224C-7959-A147-891E-0B3BFF4B27F3}" presName="bgRect" presStyleLbl="bgShp" presStyleIdx="0" presStyleCnt="8"/>
      <dgm:spPr/>
      <dgm:t>
        <a:bodyPr/>
        <a:lstStyle/>
        <a:p>
          <a:endParaRPr lang="zh-CN" altLang="en-US"/>
        </a:p>
      </dgm:t>
    </dgm:pt>
    <dgm:pt modelId="{95E4041E-858F-DD4A-A9A2-BA681F9F5EB0}" type="pres">
      <dgm:prSet presAssocID="{F050224C-7959-A147-891E-0B3BFF4B27F3}" presName="bgRectTx" presStyleLbl="bgShp" presStyleIdx="0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42EBF4-914F-D945-95AE-21B9421E38DC}" type="pres">
      <dgm:prSet presAssocID="{F050224C-7959-A147-891E-0B3BFF4B27F3}" presName="spComp" presStyleCnt="0"/>
      <dgm:spPr/>
      <dgm:t>
        <a:bodyPr/>
        <a:lstStyle/>
        <a:p>
          <a:endParaRPr lang="en-US"/>
        </a:p>
      </dgm:t>
    </dgm:pt>
    <dgm:pt modelId="{8417819E-108D-FD47-BB1D-BCE2322F670B}" type="pres">
      <dgm:prSet presAssocID="{F050224C-7959-A147-891E-0B3BFF4B27F3}" presName="hSp" presStyleCnt="0"/>
      <dgm:spPr/>
      <dgm:t>
        <a:bodyPr/>
        <a:lstStyle/>
        <a:p>
          <a:endParaRPr lang="en-US"/>
        </a:p>
      </dgm:t>
    </dgm:pt>
    <dgm:pt modelId="{F3FCC780-D181-2A4D-93FB-6B25F7B0EBAC}" type="pres">
      <dgm:prSet presAssocID="{2C60B42D-7111-6F4D-9173-54CCD9982140}" presName="rectComp" presStyleCnt="0"/>
      <dgm:spPr/>
      <dgm:t>
        <a:bodyPr/>
        <a:lstStyle/>
        <a:p>
          <a:endParaRPr lang="en-US"/>
        </a:p>
      </dgm:t>
    </dgm:pt>
    <dgm:pt modelId="{E7F3BEEA-04FB-DB42-B610-36963424C8A1}" type="pres">
      <dgm:prSet presAssocID="{2C60B42D-7111-6F4D-9173-54CCD9982140}" presName="bgRect" presStyleLbl="bgShp" presStyleIdx="1" presStyleCnt="8"/>
      <dgm:spPr/>
      <dgm:t>
        <a:bodyPr/>
        <a:lstStyle/>
        <a:p>
          <a:endParaRPr lang="en-US"/>
        </a:p>
      </dgm:t>
    </dgm:pt>
    <dgm:pt modelId="{D0352A3C-959C-E74B-880E-A404F5C42237}" type="pres">
      <dgm:prSet presAssocID="{2C60B42D-7111-6F4D-9173-54CCD9982140}" presName="bgRectTx" presStyleLbl="bgShp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C6FB7-2677-8A48-BF59-5B3B74F5C40B}" type="pres">
      <dgm:prSet presAssocID="{2C60B42D-7111-6F4D-9173-54CCD9982140}" presName="spComp" presStyleCnt="0"/>
      <dgm:spPr/>
      <dgm:t>
        <a:bodyPr/>
        <a:lstStyle/>
        <a:p>
          <a:endParaRPr lang="en-US"/>
        </a:p>
      </dgm:t>
    </dgm:pt>
    <dgm:pt modelId="{B7C1777E-FEB3-F44A-9E8A-FBE588B7351F}" type="pres">
      <dgm:prSet presAssocID="{2C60B42D-7111-6F4D-9173-54CCD9982140}" presName="hSp" presStyleCnt="0"/>
      <dgm:spPr/>
      <dgm:t>
        <a:bodyPr/>
        <a:lstStyle/>
        <a:p>
          <a:endParaRPr lang="en-US"/>
        </a:p>
      </dgm:t>
    </dgm:pt>
    <dgm:pt modelId="{1211956D-344B-5A41-BD00-86027E42D005}" type="pres">
      <dgm:prSet presAssocID="{B8AE83D1-55BC-EF4C-98FA-72C49CCE714E}" presName="rectComp" presStyleCnt="0"/>
      <dgm:spPr/>
      <dgm:t>
        <a:bodyPr/>
        <a:lstStyle/>
        <a:p>
          <a:endParaRPr lang="en-US"/>
        </a:p>
      </dgm:t>
    </dgm:pt>
    <dgm:pt modelId="{5DAD34C5-2F9B-B74E-B786-FDF6913343E6}" type="pres">
      <dgm:prSet presAssocID="{B8AE83D1-55BC-EF4C-98FA-72C49CCE714E}" presName="bgRect" presStyleLbl="bgShp" presStyleIdx="2" presStyleCnt="8"/>
      <dgm:spPr/>
      <dgm:t>
        <a:bodyPr/>
        <a:lstStyle/>
        <a:p>
          <a:endParaRPr lang="zh-CN" altLang="en-US"/>
        </a:p>
      </dgm:t>
    </dgm:pt>
    <dgm:pt modelId="{483CDCC8-C001-CA44-863E-FDF667289D4D}" type="pres">
      <dgm:prSet presAssocID="{B8AE83D1-55BC-EF4C-98FA-72C49CCE714E}" presName="bgRectTx" presStyleLbl="bgShp" presStyleIdx="2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8F050C-3F7A-9743-A1B6-D3F69FF99A25}" type="pres">
      <dgm:prSet presAssocID="{B8AE83D1-55BC-EF4C-98FA-72C49CCE714E}" presName="spComp" presStyleCnt="0"/>
      <dgm:spPr/>
      <dgm:t>
        <a:bodyPr/>
        <a:lstStyle/>
        <a:p>
          <a:endParaRPr lang="en-US"/>
        </a:p>
      </dgm:t>
    </dgm:pt>
    <dgm:pt modelId="{A134A3C8-C511-1549-BE74-CF48E026C9D0}" type="pres">
      <dgm:prSet presAssocID="{B8AE83D1-55BC-EF4C-98FA-72C49CCE714E}" presName="hSp" presStyleCnt="0"/>
      <dgm:spPr/>
      <dgm:t>
        <a:bodyPr/>
        <a:lstStyle/>
        <a:p>
          <a:endParaRPr lang="en-US"/>
        </a:p>
      </dgm:t>
    </dgm:pt>
    <dgm:pt modelId="{6CE6F452-BD07-7D4E-B03B-5085D54FE63E}" type="pres">
      <dgm:prSet presAssocID="{DE0E7CAA-8B5D-254C-B056-68F265C42F56}" presName="rectComp" presStyleCnt="0"/>
      <dgm:spPr/>
      <dgm:t>
        <a:bodyPr/>
        <a:lstStyle/>
        <a:p>
          <a:endParaRPr lang="en-US"/>
        </a:p>
      </dgm:t>
    </dgm:pt>
    <dgm:pt modelId="{D05043D7-CF63-7D40-9094-59779312FA5B}" type="pres">
      <dgm:prSet presAssocID="{DE0E7CAA-8B5D-254C-B056-68F265C42F56}" presName="bgRect" presStyleLbl="bgShp" presStyleIdx="3" presStyleCnt="8"/>
      <dgm:spPr/>
      <dgm:t>
        <a:bodyPr/>
        <a:lstStyle/>
        <a:p>
          <a:endParaRPr lang="zh-CN" altLang="en-US"/>
        </a:p>
      </dgm:t>
    </dgm:pt>
    <dgm:pt modelId="{1694C4ED-68B4-5F42-9E09-867060EDB024}" type="pres">
      <dgm:prSet presAssocID="{DE0E7CAA-8B5D-254C-B056-68F265C42F56}" presName="bgRectTx" presStyleLbl="bgShp" presStyleIdx="3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8BB2F3-E2BB-A04D-A302-934BFB344B55}" type="pres">
      <dgm:prSet presAssocID="{DE0E7CAA-8B5D-254C-B056-68F265C42F56}" presName="spComp" presStyleCnt="0"/>
      <dgm:spPr/>
      <dgm:t>
        <a:bodyPr/>
        <a:lstStyle/>
        <a:p>
          <a:endParaRPr lang="en-US"/>
        </a:p>
      </dgm:t>
    </dgm:pt>
    <dgm:pt modelId="{B67552BA-0D25-DE42-971F-4CF5354A1902}" type="pres">
      <dgm:prSet presAssocID="{DE0E7CAA-8B5D-254C-B056-68F265C42F56}" presName="hSp" presStyleCnt="0"/>
      <dgm:spPr/>
      <dgm:t>
        <a:bodyPr/>
        <a:lstStyle/>
        <a:p>
          <a:endParaRPr lang="en-US"/>
        </a:p>
      </dgm:t>
    </dgm:pt>
    <dgm:pt modelId="{8C0FB54C-CD6C-4B33-B99F-381DEB6E5901}" type="pres">
      <dgm:prSet presAssocID="{50A791E6-91D2-4EB2-9666-76555DF4E061}" presName="rectComp" presStyleCnt="0"/>
      <dgm:spPr/>
      <dgm:t>
        <a:bodyPr/>
        <a:lstStyle/>
        <a:p>
          <a:endParaRPr lang="en-US"/>
        </a:p>
      </dgm:t>
    </dgm:pt>
    <dgm:pt modelId="{5A96DAD1-C233-424A-B729-9F7498DB3373}" type="pres">
      <dgm:prSet presAssocID="{50A791E6-91D2-4EB2-9666-76555DF4E061}" presName="bgRect" presStyleLbl="bgShp" presStyleIdx="4" presStyleCnt="8"/>
      <dgm:spPr/>
      <dgm:t>
        <a:bodyPr/>
        <a:lstStyle/>
        <a:p>
          <a:endParaRPr lang="en-US"/>
        </a:p>
      </dgm:t>
    </dgm:pt>
    <dgm:pt modelId="{D13333AD-8B7B-44B4-ACD0-D365547E1059}" type="pres">
      <dgm:prSet presAssocID="{50A791E6-91D2-4EB2-9666-76555DF4E061}" presName="bgRectTx" presStyleLbl="bgShp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F17FF-C2B3-4CF2-A94C-29E2A8AF2F8A}" type="pres">
      <dgm:prSet presAssocID="{50A791E6-91D2-4EB2-9666-76555DF4E061}" presName="spComp" presStyleCnt="0"/>
      <dgm:spPr/>
      <dgm:t>
        <a:bodyPr/>
        <a:lstStyle/>
        <a:p>
          <a:endParaRPr lang="en-US"/>
        </a:p>
      </dgm:t>
    </dgm:pt>
    <dgm:pt modelId="{CFB47ACE-DCDF-4CF0-899E-6E035619C9D0}" type="pres">
      <dgm:prSet presAssocID="{50A791E6-91D2-4EB2-9666-76555DF4E061}" presName="hSp" presStyleCnt="0"/>
      <dgm:spPr/>
      <dgm:t>
        <a:bodyPr/>
        <a:lstStyle/>
        <a:p>
          <a:endParaRPr lang="en-US"/>
        </a:p>
      </dgm:t>
    </dgm:pt>
    <dgm:pt modelId="{EB21910E-955E-A041-B4E5-FDEBC83DD307}" type="pres">
      <dgm:prSet presAssocID="{0E9DEFDF-F8CF-1C42-AD35-4CA3177180E1}" presName="rectComp" presStyleCnt="0"/>
      <dgm:spPr/>
      <dgm:t>
        <a:bodyPr/>
        <a:lstStyle/>
        <a:p>
          <a:endParaRPr lang="en-US"/>
        </a:p>
      </dgm:t>
    </dgm:pt>
    <dgm:pt modelId="{392087B7-43C0-A74D-B123-26639B1F06BB}" type="pres">
      <dgm:prSet presAssocID="{0E9DEFDF-F8CF-1C42-AD35-4CA3177180E1}" presName="bgRect" presStyleLbl="bgShp" presStyleIdx="5" presStyleCnt="8"/>
      <dgm:spPr/>
      <dgm:t>
        <a:bodyPr/>
        <a:lstStyle/>
        <a:p>
          <a:endParaRPr lang="en-US"/>
        </a:p>
      </dgm:t>
    </dgm:pt>
    <dgm:pt modelId="{16107291-2370-CB40-AC05-DC7975BB871B}" type="pres">
      <dgm:prSet presAssocID="{0E9DEFDF-F8CF-1C42-AD35-4CA3177180E1}" presName="bgRectTx" presStyleLbl="bgShp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00978-D94E-402D-8E93-5401550FCCBE}" type="pres">
      <dgm:prSet presAssocID="{0E9DEFDF-F8CF-1C42-AD35-4CA3177180E1}" presName="spComp" presStyleCnt="0"/>
      <dgm:spPr/>
      <dgm:t>
        <a:bodyPr/>
        <a:lstStyle/>
        <a:p>
          <a:endParaRPr lang="en-US"/>
        </a:p>
      </dgm:t>
    </dgm:pt>
    <dgm:pt modelId="{E3CF6FD0-365C-4DDD-A61B-39392696290B}" type="pres">
      <dgm:prSet presAssocID="{0E9DEFDF-F8CF-1C42-AD35-4CA3177180E1}" presName="hSp" presStyleCnt="0"/>
      <dgm:spPr/>
      <dgm:t>
        <a:bodyPr/>
        <a:lstStyle/>
        <a:p>
          <a:endParaRPr lang="en-US"/>
        </a:p>
      </dgm:t>
    </dgm:pt>
    <dgm:pt modelId="{14396629-F29F-479C-A3AD-31829FA79FDF}" type="pres">
      <dgm:prSet presAssocID="{A3634948-6CEE-4818-B15A-C0AD78D5E957}" presName="rectComp" presStyleCnt="0"/>
      <dgm:spPr/>
      <dgm:t>
        <a:bodyPr/>
        <a:lstStyle/>
        <a:p>
          <a:endParaRPr lang="en-US"/>
        </a:p>
      </dgm:t>
    </dgm:pt>
    <dgm:pt modelId="{CC2AAEDA-D21E-4F96-A2FC-A36CE9890DC7}" type="pres">
      <dgm:prSet presAssocID="{A3634948-6CEE-4818-B15A-C0AD78D5E957}" presName="bgRect" presStyleLbl="bgShp" presStyleIdx="6" presStyleCnt="8"/>
      <dgm:spPr/>
      <dgm:t>
        <a:bodyPr/>
        <a:lstStyle/>
        <a:p>
          <a:endParaRPr lang="en-US"/>
        </a:p>
      </dgm:t>
    </dgm:pt>
    <dgm:pt modelId="{F50D40A3-71FA-48B6-9719-97BF582383D1}" type="pres">
      <dgm:prSet presAssocID="{A3634948-6CEE-4818-B15A-C0AD78D5E957}" presName="bgRectTx" presStyleLbl="bgShp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724F0-973E-4780-9BD4-45CDC3CC6FB7}" type="pres">
      <dgm:prSet presAssocID="{A3634948-6CEE-4818-B15A-C0AD78D5E957}" presName="spComp" presStyleCnt="0"/>
      <dgm:spPr/>
      <dgm:t>
        <a:bodyPr/>
        <a:lstStyle/>
        <a:p>
          <a:endParaRPr lang="en-US"/>
        </a:p>
      </dgm:t>
    </dgm:pt>
    <dgm:pt modelId="{ABC3BE89-AE8A-44B4-BE6A-AFF31ECCE35F}" type="pres">
      <dgm:prSet presAssocID="{A3634948-6CEE-4818-B15A-C0AD78D5E957}" presName="hSp" presStyleCnt="0"/>
      <dgm:spPr/>
      <dgm:t>
        <a:bodyPr/>
        <a:lstStyle/>
        <a:p>
          <a:endParaRPr lang="en-US"/>
        </a:p>
      </dgm:t>
    </dgm:pt>
    <dgm:pt modelId="{21BEEF10-9D22-4469-8676-9E655C9B11A9}" type="pres">
      <dgm:prSet presAssocID="{D9476134-05E4-4BCF-BF3F-31A9DA388AB4}" presName="rectComp" presStyleCnt="0"/>
      <dgm:spPr/>
      <dgm:t>
        <a:bodyPr/>
        <a:lstStyle/>
        <a:p>
          <a:endParaRPr lang="en-US"/>
        </a:p>
      </dgm:t>
    </dgm:pt>
    <dgm:pt modelId="{0AC6CBF8-09E9-4FD4-BE27-20F9BE89C976}" type="pres">
      <dgm:prSet presAssocID="{D9476134-05E4-4BCF-BF3F-31A9DA388AB4}" presName="bgRect" presStyleLbl="bgShp" presStyleIdx="7" presStyleCnt="8"/>
      <dgm:spPr/>
      <dgm:t>
        <a:bodyPr/>
        <a:lstStyle/>
        <a:p>
          <a:endParaRPr lang="en-US"/>
        </a:p>
      </dgm:t>
    </dgm:pt>
    <dgm:pt modelId="{A3B1E9E6-8C8E-4DB0-8EF5-6A525B440E37}" type="pres">
      <dgm:prSet presAssocID="{D9476134-05E4-4BCF-BF3F-31A9DA388AB4}" presName="bgRectTx" presStyleLbl="bgShp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006F3F-5337-498A-8195-BDD7DFA6721E}" type="presOf" srcId="{CF3BBE4F-14A1-4D2E-9882-3044E79B1971}" destId="{E85DFD16-8099-48E9-8131-E05574CE5589}" srcOrd="0" destOrd="0" presId="urn:microsoft.com/office/officeart/2005/8/layout/hierarchy5"/>
    <dgm:cxn modelId="{020326FA-B91B-4D6E-85C9-32C69D5AAA44}" srcId="{52D0CC7D-5E7E-3248-A7DD-33F03EEB1577}" destId="{B233E285-FC47-4F9A-A0D4-4BF6918DB55F}" srcOrd="0" destOrd="0" parTransId="{55B6C1A0-264A-4014-A516-48046109E324}" sibTransId="{0EC0DF42-5A03-49F5-940A-2349BA3C504C}"/>
    <dgm:cxn modelId="{61F767D9-1FAF-4332-8C3D-5D4914CC410B}" type="presOf" srcId="{8AA1FD31-7D96-634E-A787-6A591AC4E6A3}" destId="{08B79557-8CFB-4044-9A7C-E76C23E84569}" srcOrd="0" destOrd="0" presId="urn:microsoft.com/office/officeart/2005/8/layout/hierarchy5"/>
    <dgm:cxn modelId="{A0BE50BB-B96B-46AF-8B05-22A00A4B03B6}" srcId="{0EB744E8-BE82-BC4D-94FE-E98105C6C662}" destId="{E1B8877F-0BFD-4C71-8C22-DEF07F101F5E}" srcOrd="0" destOrd="0" parTransId="{2D5188AF-5703-4EAA-BE69-907676035CF4}" sibTransId="{DE21D5F4-AA3C-4B83-9C08-27D75F0E4C97}"/>
    <dgm:cxn modelId="{445F8D03-983C-4868-AB10-1F0AE878536E}" type="presOf" srcId="{9F399422-804D-462F-B22A-7210D5FCEC9E}" destId="{1D21E41E-08B9-467A-A753-61BEF443257D}" srcOrd="1" destOrd="0" presId="urn:microsoft.com/office/officeart/2005/8/layout/hierarchy5"/>
    <dgm:cxn modelId="{5DB0074D-2722-7E43-82F6-C6F2A30039AA}" srcId="{880B32A8-00B2-1E44-B240-2A96269E198F}" destId="{DE0E7CAA-8B5D-254C-B056-68F265C42F56}" srcOrd="4" destOrd="0" parTransId="{46177D06-8094-3F4A-9D3D-FBC02D9FCC8E}" sibTransId="{D132A83C-37B9-7348-A5F5-BD33616D16B1}"/>
    <dgm:cxn modelId="{5B951088-3053-4A4E-9B97-665D2A686ABC}" srcId="{466A68E0-5380-2043-9951-8E81A9B60B1D}" destId="{FA15BFCE-8819-D043-BAD6-936FB07875A3}" srcOrd="1" destOrd="0" parTransId="{0C2F51BA-5E8F-4143-9FFB-7C2E4082E44A}" sibTransId="{29134C87-386E-234A-BC1C-9B71FC642FDD}"/>
    <dgm:cxn modelId="{744B7076-ED34-4C67-9241-589933B0AD13}" srcId="{0246BFE5-D71C-4083-9F13-2A935C47FC58}" destId="{0FC13288-263A-4565-A39E-A0B53E692669}" srcOrd="0" destOrd="0" parTransId="{26976995-CB9B-4536-989D-6825010A1CBD}" sibTransId="{BEE3999C-A51D-4424-A7F9-CA5660AD2E91}"/>
    <dgm:cxn modelId="{9B7743E0-E3C7-42A2-B212-8853049FB16E}" type="presOf" srcId="{6710112C-875B-9C46-93AB-929F673FA572}" destId="{BB79C3EA-20D2-FA42-8878-FD3A7C4334CC}" srcOrd="1" destOrd="0" presId="urn:microsoft.com/office/officeart/2005/8/layout/hierarchy5"/>
    <dgm:cxn modelId="{8508F5F7-3E35-49A3-B43E-0F5FA00E3E69}" type="presOf" srcId="{03D3CCD5-573C-EE43-A5BB-C5046525DF3D}" destId="{34917A83-7B04-7B46-A2B7-96E530536906}" srcOrd="0" destOrd="0" presId="urn:microsoft.com/office/officeart/2005/8/layout/hierarchy5"/>
    <dgm:cxn modelId="{C7D04EC7-8FCA-4FDF-AC4D-327DE3E2FF34}" type="presOf" srcId="{367A4347-C644-4D49-B9CD-3143B3E1FB7F}" destId="{F5D1E5CA-185C-954D-AEDA-EBFC9147F2FB}" srcOrd="1" destOrd="0" presId="urn:microsoft.com/office/officeart/2005/8/layout/hierarchy5"/>
    <dgm:cxn modelId="{7F4E5F7D-E3AA-446F-9A08-1B9243F04AF3}" type="presOf" srcId="{B44D08AC-FFC1-4015-8DAF-2BC94B4A97F0}" destId="{7B6DBC2C-A0AD-449C-92B0-1FECA41205B2}" srcOrd="1" destOrd="0" presId="urn:microsoft.com/office/officeart/2005/8/layout/hierarchy5"/>
    <dgm:cxn modelId="{7DE9978E-4433-4436-BCFA-68C41C1C37C3}" type="presOf" srcId="{0FC13288-263A-4565-A39E-A0B53E692669}" destId="{8452F2FD-1BC2-4C14-8C32-B15C13224DB1}" srcOrd="0" destOrd="0" presId="urn:microsoft.com/office/officeart/2005/8/layout/hierarchy5"/>
    <dgm:cxn modelId="{6F0A15A8-F45C-4895-84ED-E774E770637F}" type="presOf" srcId="{08F70B1F-E29F-480E-8230-CC1A2260CD3D}" destId="{968BDAB8-99B3-4F41-8BB2-5F8A19514B3C}" srcOrd="0" destOrd="0" presId="urn:microsoft.com/office/officeart/2005/8/layout/hierarchy5"/>
    <dgm:cxn modelId="{BA83F839-1DFB-4C26-A0EE-42E26C97C436}" type="presOf" srcId="{0FA00A39-38B9-8A4B-981E-3FBD6DF7B01B}" destId="{9B2D7757-10AF-3B40-BEB0-82C8B46A3888}" srcOrd="1" destOrd="0" presId="urn:microsoft.com/office/officeart/2005/8/layout/hierarchy5"/>
    <dgm:cxn modelId="{81B6FF14-30DD-4851-8273-23277F03E8C9}" type="presOf" srcId="{522AEF91-A452-C24F-B0E5-164BF6AC88CE}" destId="{A145FAE7-7FBC-1B4D-9333-CB178EE7FC10}" srcOrd="0" destOrd="0" presId="urn:microsoft.com/office/officeart/2005/8/layout/hierarchy5"/>
    <dgm:cxn modelId="{1BFD501D-F877-4B6E-BBF8-21FBBD2B8847}" type="presOf" srcId="{0845E74B-896C-4EF2-B67A-8BF63D7E76BA}" destId="{21363A02-134D-4361-BE54-A1867B68A79C}" srcOrd="1" destOrd="0" presId="urn:microsoft.com/office/officeart/2005/8/layout/hierarchy5"/>
    <dgm:cxn modelId="{858317B3-40A9-49C6-B8CA-D26647343AFD}" type="presOf" srcId="{9BCC61E0-51B9-4F64-B3C2-060AB38F8BCA}" destId="{169C1B11-BF64-4FB6-AB15-763655924DAC}" srcOrd="0" destOrd="0" presId="urn:microsoft.com/office/officeart/2005/8/layout/hierarchy5"/>
    <dgm:cxn modelId="{2E81ABAF-453A-4203-9F20-C95450CD5456}" type="presOf" srcId="{1FA84435-A3EB-4817-B00C-74EDE606C2C9}" destId="{0F48FDBF-ED4F-4C3C-BA25-7CE528F5C0DE}" srcOrd="1" destOrd="0" presId="urn:microsoft.com/office/officeart/2005/8/layout/hierarchy5"/>
    <dgm:cxn modelId="{FCC89539-763B-43B9-9FA7-ABAFDBC9ECC4}" type="presOf" srcId="{79F6A02F-C348-0C4B-9119-035A3C5BE1E3}" destId="{9E82FC1D-973B-C34E-B7B3-AEA357706E96}" srcOrd="0" destOrd="0" presId="urn:microsoft.com/office/officeart/2005/8/layout/hierarchy5"/>
    <dgm:cxn modelId="{18A8EAC2-74BA-4506-BA07-1B278E81C2E9}" type="presOf" srcId="{98228AD4-B976-9B44-A7ED-CB92B6A9278A}" destId="{F2C20160-E84C-E948-9362-517738797505}" srcOrd="0" destOrd="0" presId="urn:microsoft.com/office/officeart/2005/8/layout/hierarchy5"/>
    <dgm:cxn modelId="{6BAF67CE-BCE8-4BC1-A94F-FF7C66D806B2}" type="presOf" srcId="{808024C7-2FA0-40E5-B6C0-DB46E91E3098}" destId="{BAD37B43-AC0A-42FC-A991-F03088129EAF}" srcOrd="0" destOrd="0" presId="urn:microsoft.com/office/officeart/2005/8/layout/hierarchy5"/>
    <dgm:cxn modelId="{D6940517-543D-4DEE-8C58-3E14912AF79D}" type="presOf" srcId="{0E9DEFDF-F8CF-1C42-AD35-4CA3177180E1}" destId="{16107291-2370-CB40-AC05-DC7975BB871B}" srcOrd="1" destOrd="0" presId="urn:microsoft.com/office/officeart/2005/8/layout/hierarchy5"/>
    <dgm:cxn modelId="{64B3A976-F878-0742-80C3-47929F062972}" srcId="{53D740BA-393C-4653-83F1-F5FDCC9E1647}" destId="{AB403680-AB91-8F46-B4AC-3A243F3561C8}" srcOrd="0" destOrd="0" parTransId="{DEE46DE6-6368-4C45-B122-A1D9B20FFA18}" sibTransId="{CBEADAFF-AEEB-1146-ACAF-38F97A5CC9C1}"/>
    <dgm:cxn modelId="{68A44678-4CBE-448E-832C-59485C7B6435}" type="presOf" srcId="{08F70B1F-E29F-480E-8230-CC1A2260CD3D}" destId="{8A13B898-BBE6-401F-94C8-F524A001BA5D}" srcOrd="1" destOrd="0" presId="urn:microsoft.com/office/officeart/2005/8/layout/hierarchy5"/>
    <dgm:cxn modelId="{9C3CD630-7143-4492-845B-68F9AA116B9B}" type="presOf" srcId="{22F9DE8E-E33C-9B45-92F5-6FA3578D609E}" destId="{97DF6072-A78B-6741-BD97-0CA5CB783613}" srcOrd="1" destOrd="0" presId="urn:microsoft.com/office/officeart/2005/8/layout/hierarchy5"/>
    <dgm:cxn modelId="{B41887F4-6645-4975-8552-02EEA703CB99}" type="presOf" srcId="{8730A200-9780-44C3-8EEC-2EB70CA556D5}" destId="{07E53C05-DFB1-4C68-8667-8DEE3AC983D3}" srcOrd="0" destOrd="0" presId="urn:microsoft.com/office/officeart/2005/8/layout/hierarchy5"/>
    <dgm:cxn modelId="{58DD689B-ED54-4D2B-A11C-26FEC0802CE3}" srcId="{03D3CCD5-573C-EE43-A5BB-C5046525DF3D}" destId="{19A27042-C66A-4275-9B68-0E74A9558F5E}" srcOrd="0" destOrd="0" parTransId="{9F399422-804D-462F-B22A-7210D5FCEC9E}" sibTransId="{D3E022D8-DD8B-46D5-814E-CDD38BE00C86}"/>
    <dgm:cxn modelId="{0242A5AA-45AD-144F-BE3B-E6FF07B338D2}" srcId="{522AEF91-A452-C24F-B0E5-164BF6AC88CE}" destId="{2AADBC00-9953-7445-9400-D27192A6BC26}" srcOrd="1" destOrd="0" parTransId="{4E62C86A-A0CE-1143-8EC2-BAA1B4922011}" sibTransId="{E415CD3D-7183-8E4A-B5EA-F087207B9B6B}"/>
    <dgm:cxn modelId="{6506AE03-5541-470B-8428-B29903355E7D}" type="presOf" srcId="{AEF36CDE-F944-1E4D-8E0A-C1FC8CD2A47F}" destId="{A0598C91-A2BD-4848-BD59-E0ABDEDFF28B}" srcOrd="0" destOrd="0" presId="urn:microsoft.com/office/officeart/2005/8/layout/hierarchy5"/>
    <dgm:cxn modelId="{9795E6E4-34D8-4807-8BB5-0E851353D83D}" type="presOf" srcId="{0E9DEFDF-F8CF-1C42-AD35-4CA3177180E1}" destId="{392087B7-43C0-A74D-B123-26639B1F06BB}" srcOrd="0" destOrd="0" presId="urn:microsoft.com/office/officeart/2005/8/layout/hierarchy5"/>
    <dgm:cxn modelId="{1A8E7F18-D8DB-C048-9C8E-D29EC7B5127E}" srcId="{98228AD4-B976-9B44-A7ED-CB92B6A9278A}" destId="{AEF36CDE-F944-1E4D-8E0A-C1FC8CD2A47F}" srcOrd="0" destOrd="0" parTransId="{518D5ADF-19BF-084F-AF48-D20BD76EA876}" sibTransId="{9DC7543F-0AE4-E04D-AAC7-1B5657ED91EF}"/>
    <dgm:cxn modelId="{B3BB4FF8-F938-4B13-B949-13CA051F3950}" type="presOf" srcId="{423DA95F-3178-4F8B-BC32-337BE9953E85}" destId="{7140A6FB-B136-424D-8722-83CD8E5CE9D7}" srcOrd="0" destOrd="0" presId="urn:microsoft.com/office/officeart/2005/8/layout/hierarchy5"/>
    <dgm:cxn modelId="{56F8BA7D-7787-4A06-B714-46731D80D92E}" type="presOf" srcId="{B8AE83D1-55BC-EF4C-98FA-72C49CCE714E}" destId="{5DAD34C5-2F9B-B74E-B786-FDF6913343E6}" srcOrd="0" destOrd="0" presId="urn:microsoft.com/office/officeart/2005/8/layout/hierarchy5"/>
    <dgm:cxn modelId="{4013DFA9-04B1-4056-A7DB-C476369E8145}" type="presOf" srcId="{4F8E37B0-581F-A040-8FEF-421ADE5FA044}" destId="{FA96F614-B3C1-6848-A6AC-8E7F848EAC2D}" srcOrd="0" destOrd="0" presId="urn:microsoft.com/office/officeart/2005/8/layout/hierarchy5"/>
    <dgm:cxn modelId="{9C1702F9-30E3-45A0-873D-D789DC830C6A}" type="presOf" srcId="{55B6C1A0-264A-4014-A516-48046109E324}" destId="{1C5EC8D1-4FF9-4605-8214-2C146BB5B740}" srcOrd="1" destOrd="0" presId="urn:microsoft.com/office/officeart/2005/8/layout/hierarchy5"/>
    <dgm:cxn modelId="{79FCE417-C81A-49DB-A241-D27F81692198}" type="presOf" srcId="{4E62C86A-A0CE-1143-8EC2-BAA1B4922011}" destId="{A4993DE4-1F12-2E41-98EF-8BDCD557F6AC}" srcOrd="0" destOrd="0" presId="urn:microsoft.com/office/officeart/2005/8/layout/hierarchy5"/>
    <dgm:cxn modelId="{A7CE9347-DF5C-4626-808D-089A9AF9E4B0}" type="presOf" srcId="{0845E74B-896C-4EF2-B67A-8BF63D7E76BA}" destId="{B067095A-01B7-4738-B004-15F7B8CB866C}" srcOrd="0" destOrd="0" presId="urn:microsoft.com/office/officeart/2005/8/layout/hierarchy5"/>
    <dgm:cxn modelId="{51A765CE-EDE0-4001-84D9-9468E946B624}" type="presOf" srcId="{26976995-CB9B-4536-989D-6825010A1CBD}" destId="{7DE7C792-3EC4-4D13-9280-DF619964B62D}" srcOrd="1" destOrd="0" presId="urn:microsoft.com/office/officeart/2005/8/layout/hierarchy5"/>
    <dgm:cxn modelId="{A30FB75A-2549-4BEE-A473-1856EDC85F84}" type="presOf" srcId="{3F521A69-5665-4745-BC07-4370B2A6243B}" destId="{3A690A05-B5B3-524F-A32F-2A2612B98E07}" srcOrd="0" destOrd="0" presId="urn:microsoft.com/office/officeart/2005/8/layout/hierarchy5"/>
    <dgm:cxn modelId="{5468CE81-D3A5-4092-AAF5-E4D41A8BD2F5}" type="presOf" srcId="{DE0E7CAA-8B5D-254C-B056-68F265C42F56}" destId="{D05043D7-CF63-7D40-9094-59779312FA5B}" srcOrd="0" destOrd="0" presId="urn:microsoft.com/office/officeart/2005/8/layout/hierarchy5"/>
    <dgm:cxn modelId="{814AAE69-8DE3-4E75-8DCA-FC15B2595706}" type="presOf" srcId="{466A68E0-5380-2043-9951-8E81A9B60B1D}" destId="{8B12C1B6-EEA5-C94E-9303-861A01FD3BCF}" srcOrd="0" destOrd="0" presId="urn:microsoft.com/office/officeart/2005/8/layout/hierarchy5"/>
    <dgm:cxn modelId="{2FDA7443-923C-43F3-92FB-C9B0BEAC7ACD}" type="presOf" srcId="{F050224C-7959-A147-891E-0B3BFF4B27F3}" destId="{24114E99-0CB3-1F40-BFBC-D77433E37280}" srcOrd="0" destOrd="0" presId="urn:microsoft.com/office/officeart/2005/8/layout/hierarchy5"/>
    <dgm:cxn modelId="{05EB8076-20C9-4577-A8B8-E810B89D6FB9}" type="presOf" srcId="{B44D08AC-FFC1-4015-8DAF-2BC94B4A97F0}" destId="{0B3C9BE8-F7D0-493D-951A-624E03CAD15E}" srcOrd="0" destOrd="0" presId="urn:microsoft.com/office/officeart/2005/8/layout/hierarchy5"/>
    <dgm:cxn modelId="{0007528A-F507-4A53-A9F9-7EFF68C35A23}" type="presOf" srcId="{DEE46DE6-6368-4C45-B122-A1D9B20FFA18}" destId="{74B7B22B-067C-2041-90F3-A000626BD806}" srcOrd="0" destOrd="0" presId="urn:microsoft.com/office/officeart/2005/8/layout/hierarchy5"/>
    <dgm:cxn modelId="{C0B3C648-27B6-614D-AB26-18836512121C}" srcId="{880B32A8-00B2-1E44-B240-2A96269E198F}" destId="{522AEF91-A452-C24F-B0E5-164BF6AC88CE}" srcOrd="0" destOrd="0" parTransId="{473A9BDB-36CD-5340-B827-E04385B8316E}" sibTransId="{AA3FAAA0-868E-B549-9B0F-859248EC276E}"/>
    <dgm:cxn modelId="{E318ECCB-E610-408F-8DF6-8E4BFE788DC8}" type="presOf" srcId="{9F399422-804D-462F-B22A-7210D5FCEC9E}" destId="{EE0467FB-EF3B-45BE-8207-64C9ABC45394}" srcOrd="0" destOrd="0" presId="urn:microsoft.com/office/officeart/2005/8/layout/hierarchy5"/>
    <dgm:cxn modelId="{71310C5A-120F-4BD1-AAC0-9F942948146B}" type="presOf" srcId="{55B6C1A0-264A-4014-A516-48046109E324}" destId="{758D7C40-4C56-4983-94B9-D6402BE66EE5}" srcOrd="0" destOrd="0" presId="urn:microsoft.com/office/officeart/2005/8/layout/hierarchy5"/>
    <dgm:cxn modelId="{5AABAA5E-0B9A-0A44-9BC6-5EE9DF439510}" srcId="{880B32A8-00B2-1E44-B240-2A96269E198F}" destId="{2C60B42D-7111-6F4D-9173-54CCD9982140}" srcOrd="2" destOrd="0" parTransId="{70E78532-252A-6A45-A366-2096F8F49EF7}" sibTransId="{4CB126D2-809D-AA49-AEDD-E6B1C3EDF0E9}"/>
    <dgm:cxn modelId="{D4FA890E-30C1-4484-ABA5-5B24A9486D23}" type="presOf" srcId="{4F8F7D62-A7FD-F742-9827-124816DBC3C1}" destId="{3EA9F5B2-4090-0742-9B66-405E27D07B05}" srcOrd="0" destOrd="0" presId="urn:microsoft.com/office/officeart/2005/8/layout/hierarchy5"/>
    <dgm:cxn modelId="{C3FB20E9-4CC4-4AE0-B51D-FC3334C143DA}" type="presOf" srcId="{9BCC61E0-51B9-4F64-B3C2-060AB38F8BCA}" destId="{37D06CBF-EEC5-41F6-9294-4DCAC245488F}" srcOrd="1" destOrd="0" presId="urn:microsoft.com/office/officeart/2005/8/layout/hierarchy5"/>
    <dgm:cxn modelId="{E2D6ED67-6AD5-064A-B3F7-CE77CC324C77}" srcId="{BFD41014-CC57-4D5D-802E-A79C1F87840D}" destId="{6C1B9AA7-82C3-2C4C-B4E6-27E0A0A3B089}" srcOrd="0" destOrd="0" parTransId="{79F6A02F-C348-0C4B-9119-035A3C5BE1E3}" sibTransId="{72F1A3D7-AFC2-AB4F-86DD-5D0354E2162C}"/>
    <dgm:cxn modelId="{4AF0D645-89A0-4047-A765-1A7BC032FCFB}" srcId="{880B32A8-00B2-1E44-B240-2A96269E198F}" destId="{50A791E6-91D2-4EB2-9666-76555DF4E061}" srcOrd="5" destOrd="0" parTransId="{4E313109-8C5D-4D36-B8E4-99B013C9C2E4}" sibTransId="{6670EB44-3FAE-4FB8-AE21-D0D202E51C6B}"/>
    <dgm:cxn modelId="{18D90CFA-F8EA-1445-A555-ECFC997B0FD3}" srcId="{522AEF91-A452-C24F-B0E5-164BF6AC88CE}" destId="{466A68E0-5380-2043-9951-8E81A9B60B1D}" srcOrd="0" destOrd="0" parTransId="{4F8F7D62-A7FD-F742-9827-124816DBC3C1}" sibTransId="{50772265-B59F-4F42-AD4F-AA0335948F3A}"/>
    <dgm:cxn modelId="{BC1C5A6F-AE06-544F-9F86-257453449E01}" srcId="{19A27042-C66A-4275-9B68-0E74A9558F5E}" destId="{52D0CC7D-5E7E-3248-A7DD-33F03EEB1577}" srcOrd="0" destOrd="0" parTransId="{6710112C-875B-9C46-93AB-929F673FA572}" sibTransId="{6ECB4D7E-E375-4749-9C06-66F3CA78CE75}"/>
    <dgm:cxn modelId="{4D4058CF-B8E9-40B3-8D7A-F71F37392500}" type="presOf" srcId="{212E84E9-38A5-D642-BA27-D3C9B9BD4EFA}" destId="{58EA43C0-2B5E-4D4F-B2F0-19DA675156A3}" srcOrd="1" destOrd="0" presId="urn:microsoft.com/office/officeart/2005/8/layout/hierarchy5"/>
    <dgm:cxn modelId="{5BBA41F9-5C99-41E1-8A73-DADD8A86B7A2}" type="presOf" srcId="{22F9DE8E-E33C-9B45-92F5-6FA3578D609E}" destId="{6DEFE99E-D8A0-1F40-98D9-8F508013B1AA}" srcOrd="0" destOrd="0" presId="urn:microsoft.com/office/officeart/2005/8/layout/hierarchy5"/>
    <dgm:cxn modelId="{340DCCA1-4BC0-447D-B1E7-37B7B3367312}" srcId="{B233E285-FC47-4F9A-A0D4-4BF6918DB55F}" destId="{8730A200-9780-44C3-8EEC-2EB70CA556D5}" srcOrd="0" destOrd="0" parTransId="{DEDF6C49-717E-4A64-9CCE-4720D73AA0A9}" sibTransId="{950BFEDF-A56F-4903-8966-0E888D832A04}"/>
    <dgm:cxn modelId="{BA7A1650-43F6-4A92-A3F6-8208EC3E1494}" type="presOf" srcId="{CBC89F4F-0ED7-4A17-B9F9-CCD2C0794FEB}" destId="{FCD0271D-9DA5-4FA4-AC28-32E83D614764}" srcOrd="0" destOrd="0" presId="urn:microsoft.com/office/officeart/2005/8/layout/hierarchy5"/>
    <dgm:cxn modelId="{F1ED8B6A-560B-4F65-84F5-4B757F4BD4E0}" type="presOf" srcId="{FD5FA2E9-3ACA-C048-A5C7-15CCD4BDBFB5}" destId="{D86A3AF6-FDD2-E44A-9F73-57EB762F7A55}" srcOrd="0" destOrd="0" presId="urn:microsoft.com/office/officeart/2005/8/layout/hierarchy5"/>
    <dgm:cxn modelId="{41D258B5-4FCB-4543-B4D7-AE6411998779}" type="presOf" srcId="{A3634948-6CEE-4818-B15A-C0AD78D5E957}" destId="{CC2AAEDA-D21E-4F96-A2FC-A36CE9890DC7}" srcOrd="0" destOrd="0" presId="urn:microsoft.com/office/officeart/2005/8/layout/hierarchy5"/>
    <dgm:cxn modelId="{813ED43C-6C7D-7E4F-9448-FEA3E276FD04}" srcId="{423DA95F-3178-4F8B-BC32-337BE9953E85}" destId="{FD5FA2E9-3ACA-C048-A5C7-15CCD4BDBFB5}" srcOrd="0" destOrd="0" parTransId="{D1F50E0E-9799-754E-B6BC-1DD74300EAE0}" sibTransId="{230C57A6-7ED9-B546-8FF6-0BFBE7E0C7CE}"/>
    <dgm:cxn modelId="{65897456-C895-4680-BF4C-B78E50BB9C7B}" type="presOf" srcId="{58F352EE-3429-0846-BBC9-655C55027498}" destId="{46DFD24C-0A25-984C-B471-2821A60B6BF6}" srcOrd="0" destOrd="0" presId="urn:microsoft.com/office/officeart/2005/8/layout/hierarchy5"/>
    <dgm:cxn modelId="{C90CCEBA-B642-4BAC-A203-B554340746EC}" type="presOf" srcId="{52D0CC7D-5E7E-3248-A7DD-33F03EEB1577}" destId="{74EA4AD8-1C90-754A-83A8-B0E9071B4AF2}" srcOrd="0" destOrd="0" presId="urn:microsoft.com/office/officeart/2005/8/layout/hierarchy5"/>
    <dgm:cxn modelId="{C2B89B05-F608-4209-9C0F-B0BE6C106831}" srcId="{6C1B9AA7-82C3-2C4C-B4E6-27E0A0A3B089}" destId="{0F306875-B8B2-434C-A44F-FD579F1F99EC}" srcOrd="0" destOrd="0" parTransId="{0845E74B-896C-4EF2-B67A-8BF63D7E76BA}" sibTransId="{F621AB6D-139E-4CD6-9E7F-C2CC8036CC13}"/>
    <dgm:cxn modelId="{4CBC005A-1529-4AE1-A128-59C7A55C9F54}" type="presOf" srcId="{05294104-8991-6045-B265-A7DC926D7C93}" destId="{FCE52DE3-5C7E-4040-8870-5BCFD101CF58}" srcOrd="1" destOrd="0" presId="urn:microsoft.com/office/officeart/2005/8/layout/hierarchy5"/>
    <dgm:cxn modelId="{22890FF7-D907-40F6-90DA-7EFA2FFC7E11}" srcId="{8AA1FD31-7D96-634E-A787-6A591AC4E6A3}" destId="{BFD41014-CC57-4D5D-802E-A79C1F87840D}" srcOrd="0" destOrd="0" parTransId="{F1DFB7E8-83C0-422D-889B-903F49A20451}" sibTransId="{045B9D96-0D96-4BD2-8624-BF86623F936F}"/>
    <dgm:cxn modelId="{73E414B6-DCA8-DD43-BBF8-0F42FEF0461F}" srcId="{98228AD4-B976-9B44-A7ED-CB92B6A9278A}" destId="{B7580BBE-DFC8-E24C-A4AF-80FB7AAD5439}" srcOrd="1" destOrd="0" parTransId="{212E84E9-38A5-D642-BA27-D3C9B9BD4EFA}" sibTransId="{AF959C29-561F-0D41-B854-44F2F0517AD7}"/>
    <dgm:cxn modelId="{9B8B7203-A31E-420A-8775-F699D845CCD6}" type="presOf" srcId="{6653F0E0-F91A-6346-90B0-6E49CF562903}" destId="{9D04A612-2825-2046-AA5C-48432D5717D8}" srcOrd="0" destOrd="0" presId="urn:microsoft.com/office/officeart/2005/8/layout/hierarchy5"/>
    <dgm:cxn modelId="{E3451D26-6091-41CA-B66F-58AB0C21744C}" type="presOf" srcId="{31ADA278-7D7B-483D-948D-D7261043F319}" destId="{0D762716-7BFE-4797-96F8-B62F6F7BA0CE}" srcOrd="1" destOrd="0" presId="urn:microsoft.com/office/officeart/2005/8/layout/hierarchy5"/>
    <dgm:cxn modelId="{2D647592-0A54-4CE8-B86E-457AB2EBD682}" type="presOf" srcId="{4E62C86A-A0CE-1143-8EC2-BAA1B4922011}" destId="{64CF4EEB-C0CA-7940-8897-311ECD870111}" srcOrd="1" destOrd="0" presId="urn:microsoft.com/office/officeart/2005/8/layout/hierarchy5"/>
    <dgm:cxn modelId="{9A2EEAAF-F132-2E40-A6A1-B6C9726CA5C9}" srcId="{880B32A8-00B2-1E44-B240-2A96269E198F}" destId="{0E9DEFDF-F8CF-1C42-AD35-4CA3177180E1}" srcOrd="6" destOrd="0" parTransId="{462583F5-502E-D846-89CF-D2EFA48E9CC4}" sibTransId="{7D946138-028E-C74C-A06E-EB023644A06C}"/>
    <dgm:cxn modelId="{CE728588-AA8E-4AB4-92A5-3F3013D4B67A}" type="presOf" srcId="{79F6A02F-C348-0C4B-9119-035A3C5BE1E3}" destId="{D55A8AE8-8FB0-0C4F-9335-371C634F775B}" srcOrd="1" destOrd="0" presId="urn:microsoft.com/office/officeart/2005/8/layout/hierarchy5"/>
    <dgm:cxn modelId="{0B08B0DF-4C24-470C-9570-88B3EB536414}" type="presOf" srcId="{E3753759-6D4D-40F5-AD71-3FA492A3A0D5}" destId="{E5C60217-8395-469F-9126-20D83E5D6A00}" srcOrd="1" destOrd="0" presId="urn:microsoft.com/office/officeart/2005/8/layout/hierarchy5"/>
    <dgm:cxn modelId="{8B8CA4C1-67D0-42B2-AD02-1A114DF524F0}" type="presOf" srcId="{2D5188AF-5703-4EAA-BE69-907676035CF4}" destId="{209C30A0-AF8A-4F45-82AF-A7281F06CD4A}" srcOrd="0" destOrd="0" presId="urn:microsoft.com/office/officeart/2005/8/layout/hierarchy5"/>
    <dgm:cxn modelId="{FBFC4151-6707-42BB-871D-4EFFA1DA5002}" type="presOf" srcId="{4F8F7D62-A7FD-F742-9827-124816DBC3C1}" destId="{09220E26-B514-294E-8588-13A9360F113A}" srcOrd="1" destOrd="0" presId="urn:microsoft.com/office/officeart/2005/8/layout/hierarchy5"/>
    <dgm:cxn modelId="{ABFF1EB0-1879-43A8-AF7B-63BB1D4098EF}" type="presOf" srcId="{345B2A4E-2CB3-184B-A9B4-40C225EEE8E3}" destId="{52083D75-E6C7-9049-988F-F7A7CDAD66F0}" srcOrd="1" destOrd="0" presId="urn:microsoft.com/office/officeart/2005/8/layout/hierarchy5"/>
    <dgm:cxn modelId="{F3A60637-31E8-469E-86A6-75CB1E15E7C9}" type="presOf" srcId="{360E74DF-E7A1-43CE-BE3D-36DE84DC16FD}" destId="{02F76C2B-10DC-464B-B761-BF92ECE13F7A}" srcOrd="0" destOrd="0" presId="urn:microsoft.com/office/officeart/2005/8/layout/hierarchy5"/>
    <dgm:cxn modelId="{5F02EB9E-31A5-44FA-9195-90A9A5AD5CB9}" type="presOf" srcId="{149A3714-F76D-4744-80BB-F8B66ED1ABFC}" destId="{D8FEF4FD-1FEC-0B45-A543-11E7E15906AF}" srcOrd="1" destOrd="0" presId="urn:microsoft.com/office/officeart/2005/8/layout/hierarchy5"/>
    <dgm:cxn modelId="{0828C555-5DC0-47C4-B913-03CFAE6FBE5A}" type="presOf" srcId="{F7C03363-4C3C-4CB3-AEBE-B1A0A1B2B2F5}" destId="{0E5A4189-D43C-4210-8F6E-81673DDD4B59}" srcOrd="0" destOrd="0" presId="urn:microsoft.com/office/officeart/2005/8/layout/hierarchy5"/>
    <dgm:cxn modelId="{246E365E-872A-468D-8C36-E2DE8E9F74C9}" type="presOf" srcId="{28D04431-B8F7-4AD0-B2D2-6C58DE28AC07}" destId="{D00FFD51-04EF-4D69-8425-15DDF40D177F}" srcOrd="0" destOrd="0" presId="urn:microsoft.com/office/officeart/2005/8/layout/hierarchy5"/>
    <dgm:cxn modelId="{C6BB81FF-E500-4EAE-8B01-48E4AC535C5F}" type="presOf" srcId="{1C0437D2-0D7B-43FF-B355-F9C97699B727}" destId="{9DA9FB39-06EC-4E52-9C2B-5C94734038B8}" srcOrd="0" destOrd="0" presId="urn:microsoft.com/office/officeart/2005/8/layout/hierarchy5"/>
    <dgm:cxn modelId="{BE1BB360-44BE-4910-B2D8-477E8BC14E0D}" srcId="{880B32A8-00B2-1E44-B240-2A96269E198F}" destId="{A3634948-6CEE-4818-B15A-C0AD78D5E957}" srcOrd="7" destOrd="0" parTransId="{EAF10A57-FA49-4ED1-9BE9-3A694C6A8300}" sibTransId="{9F5465C3-4B5C-446B-AFFF-16F768B91617}"/>
    <dgm:cxn modelId="{FA1D8A8D-D9D1-4C46-8B94-11FE9C6A009D}" type="presOf" srcId="{15F576AC-BC05-ED44-B9FB-0A8FAC3DF552}" destId="{8B577A49-29AB-1B4C-810B-E59941456BD7}" srcOrd="0" destOrd="0" presId="urn:microsoft.com/office/officeart/2005/8/layout/hierarchy5"/>
    <dgm:cxn modelId="{FF681635-D46E-438A-B6EA-A12A58C02976}" type="presOf" srcId="{808024C7-2FA0-40E5-B6C0-DB46E91E3098}" destId="{B7488960-43CA-4C5E-8C26-AED63F7C759E}" srcOrd="1" destOrd="0" presId="urn:microsoft.com/office/officeart/2005/8/layout/hierarchy5"/>
    <dgm:cxn modelId="{D3C8BFB0-7826-446E-93B2-81EE6D2E9959}" srcId="{4F8E37B0-581F-A040-8FEF-421ADE5FA044}" destId="{0246BFE5-D71C-4083-9F13-2A935C47FC58}" srcOrd="0" destOrd="0" parTransId="{1FA84435-A3EB-4817-B00C-74EDE606C2C9}" sibTransId="{4123F2CD-BA56-4BE0-B0F6-C62AD549D79C}"/>
    <dgm:cxn modelId="{A0E59E01-118D-4236-8D3B-2B413A5AAF18}" type="presOf" srcId="{05294104-8991-6045-B265-A7DC926D7C93}" destId="{DF466BBC-4F47-0F48-8730-A9A5302FB782}" srcOrd="0" destOrd="0" presId="urn:microsoft.com/office/officeart/2005/8/layout/hierarchy5"/>
    <dgm:cxn modelId="{F4A8A869-EE60-4E37-AD0C-7C588C061825}" type="presOf" srcId="{E3753759-6D4D-40F5-AD71-3FA492A3A0D5}" destId="{500E9558-5D85-4582-842D-F9C9FAB994BE}" srcOrd="0" destOrd="0" presId="urn:microsoft.com/office/officeart/2005/8/layout/hierarchy5"/>
    <dgm:cxn modelId="{03C5AA08-B4D3-4ED0-8273-7E2EA6E21E93}" type="presOf" srcId="{367A4347-C644-4D49-B9CD-3143B3E1FB7F}" destId="{54EA0A56-68AE-1D49-8433-A8A2A9D035FD}" srcOrd="0" destOrd="0" presId="urn:microsoft.com/office/officeart/2005/8/layout/hierarchy5"/>
    <dgm:cxn modelId="{C256AD38-B634-AD4D-B7B4-36D15146A3F2}" srcId="{FA15BFCE-8819-D043-BAD6-936FB07875A3}" destId="{8AA1FD31-7D96-634E-A787-6A591AC4E6A3}" srcOrd="0" destOrd="0" parTransId="{345B2A4E-2CB3-184B-A9B4-40C225EEE8E3}" sibTransId="{9B426F5C-7228-D649-A62B-AC0FB7DE0705}"/>
    <dgm:cxn modelId="{754387E2-9D92-46EB-AEA6-1AF86B4B047F}" type="presOf" srcId="{2AADBC00-9953-7445-9400-D27192A6BC26}" destId="{C1B2EDBF-3986-EF4E-A6C8-C8C6512600D9}" srcOrd="0" destOrd="0" presId="urn:microsoft.com/office/officeart/2005/8/layout/hierarchy5"/>
    <dgm:cxn modelId="{6BAB5693-1313-4C94-8A06-08C47CEB607D}" srcId="{3F521A69-5665-4745-BC07-4370B2A6243B}" destId="{F7C03363-4C3C-4CB3-AEBE-B1A0A1B2B2F5}" srcOrd="0" destOrd="0" parTransId="{E3753759-6D4D-40F5-AD71-3FA492A3A0D5}" sibTransId="{CB087E7D-06F1-4308-BD31-231CECACF7D0}"/>
    <dgm:cxn modelId="{78525C83-9193-4027-99EB-17AA1F4063F2}" type="presOf" srcId="{26976995-CB9B-4536-989D-6825010A1CBD}" destId="{2E3D0A2D-11FA-4317-BAD8-17C01A55217E}" srcOrd="0" destOrd="0" presId="urn:microsoft.com/office/officeart/2005/8/layout/hierarchy5"/>
    <dgm:cxn modelId="{505F387B-D1ED-4710-AB08-C89B82652E18}" type="presOf" srcId="{DE0E7CAA-8B5D-254C-B056-68F265C42F56}" destId="{1694C4ED-68B4-5F42-9E09-867060EDB024}" srcOrd="1" destOrd="0" presId="urn:microsoft.com/office/officeart/2005/8/layout/hierarchy5"/>
    <dgm:cxn modelId="{5C29ECC8-12EE-4400-8207-0266619E3D8D}" srcId="{AB403680-AB91-8F46-B4AC-3A243F3561C8}" destId="{DB0573AA-888B-4505-93BF-7A3E6199E517}" srcOrd="0" destOrd="0" parTransId="{31ADA278-7D7B-483D-948D-D7261043F319}" sibTransId="{1437E124-B24E-4A76-B4EB-67B723AFA677}"/>
    <dgm:cxn modelId="{7EA81DB8-970B-4BB4-B0DE-F5BD0F61B94C}" type="presOf" srcId="{D9476134-05E4-4BCF-BF3F-31A9DA388AB4}" destId="{0AC6CBF8-09E9-4FD4-BE27-20F9BE89C976}" srcOrd="0" destOrd="0" presId="urn:microsoft.com/office/officeart/2005/8/layout/hierarchy5"/>
    <dgm:cxn modelId="{B4EC913A-5DE6-41D4-B6E2-988BA9E78B16}" type="presOf" srcId="{E1B8877F-0BFD-4C71-8C22-DEF07F101F5E}" destId="{C42C5372-E502-48ED-9024-0780199C66C1}" srcOrd="0" destOrd="0" presId="urn:microsoft.com/office/officeart/2005/8/layout/hierarchy5"/>
    <dgm:cxn modelId="{A751BE6F-CF8E-4455-8B50-0D19B953EE4A}" type="presOf" srcId="{479FB17A-ACD4-8E48-8251-EFD0D35FB2BC}" destId="{F0AF45F6-4718-8945-AE0B-48D752C60B9A}" srcOrd="1" destOrd="0" presId="urn:microsoft.com/office/officeart/2005/8/layout/hierarchy5"/>
    <dgm:cxn modelId="{23DDC86A-A3B1-4572-B442-8D1BF78F460B}" type="presOf" srcId="{0F306875-B8B2-434C-A44F-FD579F1F99EC}" destId="{64AD9DD4-D242-4DA4-A44F-450276F61324}" srcOrd="0" destOrd="0" presId="urn:microsoft.com/office/officeart/2005/8/layout/hierarchy5"/>
    <dgm:cxn modelId="{A50424C0-0141-40D3-9B96-71E570FA18CF}" type="presOf" srcId="{F1DFB7E8-83C0-422D-889B-903F49A20451}" destId="{DA0C4967-F7C7-4D39-859A-6014E7CB60F9}" srcOrd="0" destOrd="0" presId="urn:microsoft.com/office/officeart/2005/8/layout/hierarchy5"/>
    <dgm:cxn modelId="{5E3344AA-1131-8240-B2DA-D2A718A1A15D}" srcId="{880B32A8-00B2-1E44-B240-2A96269E198F}" destId="{F050224C-7959-A147-891E-0B3BFF4B27F3}" srcOrd="1" destOrd="0" parTransId="{A2380CF6-35F6-9D42-94A0-3D311D5923F8}" sibTransId="{BD0B7142-5FE5-E344-9244-8D7067641B0E}"/>
    <dgm:cxn modelId="{71E2EE9F-7BB7-4484-B019-D3540558701E}" srcId="{F7C03363-4C3C-4CB3-AEBE-B1A0A1B2B2F5}" destId="{28D04431-B8F7-4AD0-B2D2-6C58DE28AC07}" srcOrd="0" destOrd="0" parTransId="{808024C7-2FA0-40E5-B6C0-DB46E91E3098}" sibTransId="{A6BBCBB2-A5FB-4030-8F9A-83034C01D5FE}"/>
    <dgm:cxn modelId="{41950221-FCE5-4668-850A-8D42462D1DEE}" type="presOf" srcId="{DEDF6C49-717E-4A64-9CCE-4720D73AA0A9}" destId="{5256336A-0662-4B7B-92AD-7A95078C4C6F}" srcOrd="1" destOrd="0" presId="urn:microsoft.com/office/officeart/2005/8/layout/hierarchy5"/>
    <dgm:cxn modelId="{EB449D8D-8ED2-454E-889C-A78ADE3AA7BC}" srcId="{B7580BBE-DFC8-E24C-A4AF-80FB7AAD5439}" destId="{53D740BA-393C-4653-83F1-F5FDCC9E1647}" srcOrd="0" destOrd="0" parTransId="{CF3BBE4F-14A1-4D2E-9882-3044E79B1971}" sibTransId="{AC170802-A2B4-4AB3-983D-D19447CD9D85}"/>
    <dgm:cxn modelId="{DFA93E7F-9676-49B7-B2F8-A65D89CB16BD}" type="presOf" srcId="{880B32A8-00B2-1E44-B240-2A96269E198F}" destId="{019A9E9B-ED85-5541-8F01-4F5A0610AC8E}" srcOrd="0" destOrd="0" presId="urn:microsoft.com/office/officeart/2005/8/layout/hierarchy5"/>
    <dgm:cxn modelId="{390AA424-BE24-43F4-91F1-8A3A2AEC06F7}" srcId="{FD5FA2E9-3ACA-C048-A5C7-15CCD4BDBFB5}" destId="{66AB130F-6E0E-42EE-BA11-0420F4B31BBF}" srcOrd="0" destOrd="0" parTransId="{CBC89F4F-0ED7-4A17-B9F9-CCD2C0794FEB}" sibTransId="{9CDD3A6B-87C6-4502-8DA6-A976DC53589A}"/>
    <dgm:cxn modelId="{C87A8262-3140-104B-AF9A-265DE520A675}" srcId="{BC5A698D-CD56-4AFA-B976-EC50BB03CB02}" destId="{3F521A69-5665-4745-BC07-4370B2A6243B}" srcOrd="0" destOrd="0" parTransId="{22F9DE8E-E33C-9B45-92F5-6FA3578D609E}" sibTransId="{917C3F6E-E131-A346-B40E-B6ED174D2654}"/>
    <dgm:cxn modelId="{DF6FFCCB-2911-48B9-98ED-A540C57AA6F6}" type="presOf" srcId="{DEDF6C49-717E-4A64-9CCE-4720D73AA0A9}" destId="{757747DA-FBD6-415F-A3DF-AA8001B93893}" srcOrd="0" destOrd="0" presId="urn:microsoft.com/office/officeart/2005/8/layout/hierarchy5"/>
    <dgm:cxn modelId="{71CACC06-A2FB-4622-8FE7-3DE4DFB45EFC}" type="presOf" srcId="{CC4C9E0C-7D01-4049-AD75-6110C4F213E4}" destId="{6B222F42-0FD7-664E-B7DB-3F55CE06E8C5}" srcOrd="1" destOrd="0" presId="urn:microsoft.com/office/officeart/2005/8/layout/hierarchy5"/>
    <dgm:cxn modelId="{9DC2E185-F29B-47B1-85CA-815ECC874E97}" type="presOf" srcId="{B233E285-FC47-4F9A-A0D4-4BF6918DB55F}" destId="{9D6BFAF0-9A7A-4037-B7E6-6A7C2181A363}" srcOrd="0" destOrd="0" presId="urn:microsoft.com/office/officeart/2005/8/layout/hierarchy5"/>
    <dgm:cxn modelId="{8337645D-5D44-9B4C-AA0A-B73A4715A337}" srcId="{FA15BFCE-8819-D043-BAD6-936FB07875A3}" destId="{0EB744E8-BE82-BC4D-94FE-E98105C6C662}" srcOrd="1" destOrd="0" parTransId="{CC4C9E0C-7D01-4049-AD75-6110C4F213E4}" sibTransId="{D92F8AFC-3CC7-D04E-A5A5-C5EE373073B6}"/>
    <dgm:cxn modelId="{8F8DA17B-32F3-4C1C-9AAF-D53BCE0981B4}" type="presOf" srcId="{518D5ADF-19BF-084F-AF48-D20BD76EA876}" destId="{CD04ECD2-535F-7341-B677-774B38F15171}" srcOrd="1" destOrd="0" presId="urn:microsoft.com/office/officeart/2005/8/layout/hierarchy5"/>
    <dgm:cxn modelId="{62EF2956-BEBB-3144-A5AD-4C901C44CABB}" srcId="{466A68E0-5380-2043-9951-8E81A9B60B1D}" destId="{6653F0E0-F91A-6346-90B0-6E49CF562903}" srcOrd="0" destOrd="0" parTransId="{367A4347-C644-4D49-B9CD-3143B3E1FB7F}" sibTransId="{D63AB08F-8915-4348-926B-4D43119A4073}"/>
    <dgm:cxn modelId="{68D294C4-E06D-4020-96B2-287807F993D7}" type="presOf" srcId="{DEE46DE6-6368-4C45-B122-A1D9B20FFA18}" destId="{F93A57AC-1230-3B43-A6C0-F72D76074C7E}" srcOrd="1" destOrd="0" presId="urn:microsoft.com/office/officeart/2005/8/layout/hierarchy5"/>
    <dgm:cxn modelId="{F93442C7-5665-4181-91D5-D5337E722B99}" type="presOf" srcId="{479FB17A-ACD4-8E48-8251-EFD0D35FB2BC}" destId="{14032762-CE10-0142-9571-747C238E7247}" srcOrd="0" destOrd="0" presId="urn:microsoft.com/office/officeart/2005/8/layout/hierarchy5"/>
    <dgm:cxn modelId="{B3CE161D-FD9C-4BD6-9081-917DC050DD11}" type="presOf" srcId="{149A3714-F76D-4744-80BB-F8B66ED1ABFC}" destId="{6DE7C27F-C1DB-BC4A-ADBB-5484B49B0591}" srcOrd="0" destOrd="0" presId="urn:microsoft.com/office/officeart/2005/8/layout/hierarchy5"/>
    <dgm:cxn modelId="{5040B42F-1330-4596-8456-921D0513E47D}" type="presOf" srcId="{B7580BBE-DFC8-E24C-A4AF-80FB7AAD5439}" destId="{B640FC0B-67DD-1F4D-9EBF-352A5B690B57}" srcOrd="0" destOrd="0" presId="urn:microsoft.com/office/officeart/2005/8/layout/hierarchy5"/>
    <dgm:cxn modelId="{24D8438F-F7BE-46F8-A633-B6FAE3630902}" type="presOf" srcId="{CBC89F4F-0ED7-4A17-B9F9-CCD2C0794FEB}" destId="{6FCC98C6-4C0C-43FA-ADC6-FBC06640B123}" srcOrd="1" destOrd="0" presId="urn:microsoft.com/office/officeart/2005/8/layout/hierarchy5"/>
    <dgm:cxn modelId="{9693B8B2-FAAF-4589-9410-E6017D4FB192}" type="presOf" srcId="{2C60B42D-7111-6F4D-9173-54CCD9982140}" destId="{E7F3BEEA-04FB-DB42-B610-36963424C8A1}" srcOrd="0" destOrd="0" presId="urn:microsoft.com/office/officeart/2005/8/layout/hierarchy5"/>
    <dgm:cxn modelId="{9936D648-00A4-094F-99FA-D483161AD835}" srcId="{E1B8877F-0BFD-4C71-8C22-DEF07F101F5E}" destId="{4F8E37B0-581F-A040-8FEF-421ADE5FA044}" srcOrd="0" destOrd="0" parTransId="{479FB17A-ACD4-8E48-8251-EFD0D35FB2BC}" sibTransId="{26EAF8A3-DD7E-634B-B7FA-1F357EB7FE76}"/>
    <dgm:cxn modelId="{0583D204-591C-4DD9-A5BE-D7E1575A6D73}" type="presOf" srcId="{D1F50E0E-9799-754E-B6BC-1DD74300EAE0}" destId="{67680221-2CFC-B040-B462-05F6C52DA67A}" srcOrd="0" destOrd="0" presId="urn:microsoft.com/office/officeart/2005/8/layout/hierarchy5"/>
    <dgm:cxn modelId="{EEBD3147-89DB-2B40-A067-B65456E03837}" srcId="{58F352EE-3429-0846-BBC9-655C55027498}" destId="{2B541F8D-B661-104B-AC60-D57F075BE033}" srcOrd="0" destOrd="0" parTransId="{149A3714-F76D-4744-80BB-F8B66ED1ABFC}" sibTransId="{A128C86F-7CEB-064B-B18E-285478DAB5C5}"/>
    <dgm:cxn modelId="{8181F8F1-ED9D-4745-8164-28B00AD09100}" type="presOf" srcId="{0396FA46-062A-49D9-8CB3-106945A78D9D}" destId="{3760028A-89A4-400E-9BF4-8258F922559B}" srcOrd="0" destOrd="0" presId="urn:microsoft.com/office/officeart/2005/8/layout/hierarchy5"/>
    <dgm:cxn modelId="{7A79A97E-6D44-422A-820F-58B41A506C50}" type="presOf" srcId="{345B2A4E-2CB3-184B-A9B4-40C225EEE8E3}" destId="{7C672EBF-49B0-6B4A-BF58-5129B356B6CD}" srcOrd="0" destOrd="0" presId="urn:microsoft.com/office/officeart/2005/8/layout/hierarchy5"/>
    <dgm:cxn modelId="{BA6AE4C2-FA66-4434-A1C7-07A5F3F97CD7}" type="presOf" srcId="{1FA84435-A3EB-4817-B00C-74EDE606C2C9}" destId="{55A2DD0B-62CD-4E67-AACA-A0A206756A16}" srcOrd="0" destOrd="0" presId="urn:microsoft.com/office/officeart/2005/8/layout/hierarchy5"/>
    <dgm:cxn modelId="{8FDE4DAC-3556-483D-8468-E6F594E1E4CA}" type="presOf" srcId="{0C2F51BA-5E8F-4143-9FFB-7C2E4082E44A}" destId="{36CDA210-1AB7-E045-B897-FD211F1C6192}" srcOrd="1" destOrd="0" presId="urn:microsoft.com/office/officeart/2005/8/layout/hierarchy5"/>
    <dgm:cxn modelId="{69F142F9-2D80-4459-BF8E-F152A96DC44A}" type="presOf" srcId="{6C1B9AA7-82C3-2C4C-B4E6-27E0A0A3B089}" destId="{309927C7-088F-5F49-8DAA-F5B83E027A77}" srcOrd="0" destOrd="0" presId="urn:microsoft.com/office/officeart/2005/8/layout/hierarchy5"/>
    <dgm:cxn modelId="{9AB781B5-DB53-4E99-BF2C-FBD5110127D6}" srcId="{0F306875-B8B2-434C-A44F-FD579F1F99EC}" destId="{2C603D8B-93C3-444F-B19C-A7780E077DF7}" srcOrd="0" destOrd="0" parTransId="{1C0437D2-0D7B-43FF-B355-F9C97699B727}" sibTransId="{29E7BAA9-0E88-4855-A412-54A2A7DF4D93}"/>
    <dgm:cxn modelId="{070EF64F-A3D8-43F8-BC7B-B45EE249DE84}" type="presOf" srcId="{2B541F8D-B661-104B-AC60-D57F075BE033}" destId="{28F1CF39-33FD-6445-96CE-34CFC4F6EA5C}" srcOrd="0" destOrd="0" presId="urn:microsoft.com/office/officeart/2005/8/layout/hierarchy5"/>
    <dgm:cxn modelId="{38B80040-E4EB-44FA-9A91-814C6EE2933F}" type="presOf" srcId="{B8AE83D1-55BC-EF4C-98FA-72C49CCE714E}" destId="{483CDCC8-C001-CA44-863E-FDF667289D4D}" srcOrd="1" destOrd="0" presId="urn:microsoft.com/office/officeart/2005/8/layout/hierarchy5"/>
    <dgm:cxn modelId="{04FE0A7A-3705-4274-9A66-35B8DD3F8DDB}" type="presOf" srcId="{FA15BFCE-8819-D043-BAD6-936FB07875A3}" destId="{44752CCB-4C01-964C-8503-4551A8B141EC}" srcOrd="0" destOrd="0" presId="urn:microsoft.com/office/officeart/2005/8/layout/hierarchy5"/>
    <dgm:cxn modelId="{F43188D1-5FF1-40A3-B668-E313BB45A1E5}" type="presOf" srcId="{2C60B42D-7111-6F4D-9173-54CCD9982140}" destId="{D0352A3C-959C-E74B-880E-A404F5C42237}" srcOrd="1" destOrd="0" presId="urn:microsoft.com/office/officeart/2005/8/layout/hierarchy5"/>
    <dgm:cxn modelId="{2DDD8932-5445-4DB0-AFE0-ECA1C70FE0C9}" type="presOf" srcId="{212E84E9-38A5-D642-BA27-D3C9B9BD4EFA}" destId="{A2B76F6D-2C90-DF41-8964-ADCE10B5711D}" srcOrd="0" destOrd="0" presId="urn:microsoft.com/office/officeart/2005/8/layout/hierarchy5"/>
    <dgm:cxn modelId="{5EDB9E03-65CE-43A9-8C34-D8190B8FFCE6}" type="presOf" srcId="{F1DFB7E8-83C0-422D-889B-903F49A20451}" destId="{3CFDA346-5F3E-4111-B812-3AF0D225BD0E}" srcOrd="1" destOrd="0" presId="urn:microsoft.com/office/officeart/2005/8/layout/hierarchy5"/>
    <dgm:cxn modelId="{7B850450-EF9F-44A7-9A55-3453FADAA45D}" type="presOf" srcId="{BC5A698D-CD56-4AFA-B976-EC50BB03CB02}" destId="{5962ED4A-026A-49A2-ACC5-7E5F6F8ED2BF}" srcOrd="0" destOrd="0" presId="urn:microsoft.com/office/officeart/2005/8/layout/hierarchy5"/>
    <dgm:cxn modelId="{0B14BB40-888B-4802-ABB8-2F4537B34A0C}" type="presOf" srcId="{0EB744E8-BE82-BC4D-94FE-E98105C6C662}" destId="{30191198-0FB6-3441-B77D-D753B2475DAD}" srcOrd="0" destOrd="0" presId="urn:microsoft.com/office/officeart/2005/8/layout/hierarchy5"/>
    <dgm:cxn modelId="{5031D196-42C0-4699-BDC4-ABADA411B7A6}" type="presOf" srcId="{AB403680-AB91-8F46-B4AC-3A243F3561C8}" destId="{BFCCD526-B55A-CD4D-9F3A-2D0CC747E979}" srcOrd="0" destOrd="0" presId="urn:microsoft.com/office/officeart/2005/8/layout/hierarchy5"/>
    <dgm:cxn modelId="{E04217C7-A5BD-482A-8F14-A293AAEBCDF8}" type="presOf" srcId="{88607AE8-FED0-4431-8AC2-4A553A94D4D6}" destId="{BD3346BF-4876-41C6-82A6-6EEEDFF27E57}" srcOrd="0" destOrd="0" presId="urn:microsoft.com/office/officeart/2005/8/layout/hierarchy5"/>
    <dgm:cxn modelId="{92D9610C-8CE1-4B8E-98F4-C5A00B8F2042}" type="presOf" srcId="{D9476134-05E4-4BCF-BF3F-31A9DA388AB4}" destId="{A3B1E9E6-8C8E-4DB0-8EF5-6A525B440E37}" srcOrd="1" destOrd="0" presId="urn:microsoft.com/office/officeart/2005/8/layout/hierarchy5"/>
    <dgm:cxn modelId="{7AABABE0-1012-4089-A3AC-2F8890600915}" type="presOf" srcId="{CF3BBE4F-14A1-4D2E-9882-3044E79B1971}" destId="{45201D14-DC4F-42A3-9D5F-FDA991EC9F70}" srcOrd="1" destOrd="0" presId="urn:microsoft.com/office/officeart/2005/8/layout/hierarchy5"/>
    <dgm:cxn modelId="{3DB16627-ECAB-457C-B0E1-0FBBAC7805CA}" type="presOf" srcId="{6710112C-875B-9C46-93AB-929F673FA572}" destId="{5CEA1098-49D3-0D4B-8960-B909FA56E102}" srcOrd="0" destOrd="0" presId="urn:microsoft.com/office/officeart/2005/8/layout/hierarchy5"/>
    <dgm:cxn modelId="{9AE2C012-22ED-4D07-B270-D508F913339F}" type="presOf" srcId="{F050224C-7959-A147-891E-0B3BFF4B27F3}" destId="{95E4041E-858F-DD4A-A9A2-BA681F9F5EB0}" srcOrd="1" destOrd="0" presId="urn:microsoft.com/office/officeart/2005/8/layout/hierarchy5"/>
    <dgm:cxn modelId="{D88E09F5-8798-47D4-8B9A-B5DC6EEC71CC}" type="presOf" srcId="{2C603D8B-93C3-444F-B19C-A7780E077DF7}" destId="{7005C35E-508E-44CC-ADE3-69AABAE49F70}" srcOrd="0" destOrd="0" presId="urn:microsoft.com/office/officeart/2005/8/layout/hierarchy5"/>
    <dgm:cxn modelId="{F39C90CB-EC4C-4105-960B-8B5FC273AFBA}" type="presOf" srcId="{0246BFE5-D71C-4083-9F13-2A935C47FC58}" destId="{1B93CC30-AE67-47F4-866B-2975117CC1E9}" srcOrd="0" destOrd="0" presId="urn:microsoft.com/office/officeart/2005/8/layout/hierarchy5"/>
    <dgm:cxn modelId="{A283A331-2BFF-4645-BF6A-9C57F89B4950}" srcId="{66AB130F-6E0E-42EE-BA11-0420F4B31BBF}" destId="{88607AE8-FED0-4431-8AC2-4A553A94D4D6}" srcOrd="0" destOrd="0" parTransId="{B44D08AC-FFC1-4015-8DAF-2BC94B4A97F0}" sibTransId="{99D28A9A-D91D-47A5-865F-ECC4BB7F4982}"/>
    <dgm:cxn modelId="{B9A83443-AC18-4D08-9EBB-661EAC25F6C9}" type="presOf" srcId="{15F576AC-BC05-ED44-B9FB-0A8FAC3DF552}" destId="{23748457-6F13-CA47-A2A0-4F051DFBDE2E}" srcOrd="1" destOrd="0" presId="urn:microsoft.com/office/officeart/2005/8/layout/hierarchy5"/>
    <dgm:cxn modelId="{CE904197-1F81-42CE-8F5D-23ADDBD36E1D}" type="presOf" srcId="{66AB130F-6E0E-42EE-BA11-0420F4B31BBF}" destId="{CB1C1376-708C-454B-88BF-D06E11EEB20A}" srcOrd="0" destOrd="0" presId="urn:microsoft.com/office/officeart/2005/8/layout/hierarchy5"/>
    <dgm:cxn modelId="{67B3B78C-2124-2B40-91C8-DDFAE5A84512}" srcId="{6653F0E0-F91A-6346-90B0-6E49CF562903}" destId="{03D3CCD5-573C-EE43-A5BB-C5046525DF3D}" srcOrd="0" destOrd="0" parTransId="{0FA00A39-38B9-8A4B-981E-3FBD6DF7B01B}" sibTransId="{B31868EF-EFE7-D64F-A5B8-2DDC0D1EA861}"/>
    <dgm:cxn modelId="{EAD290E7-9373-4D6E-A698-73B846889D14}" type="presOf" srcId="{19A27042-C66A-4275-9B68-0E74A9558F5E}" destId="{35A45905-CA58-4915-B1A9-6A1F13BE3A0E}" srcOrd="0" destOrd="0" presId="urn:microsoft.com/office/officeart/2005/8/layout/hierarchy5"/>
    <dgm:cxn modelId="{859B2ACE-256D-498D-A93A-FF7151EC5711}" srcId="{DB0573AA-888B-4505-93BF-7A3E6199E517}" destId="{0396FA46-062A-49D9-8CB3-106945A78D9D}" srcOrd="0" destOrd="0" parTransId="{08F70B1F-E29F-480E-8230-CC1A2260CD3D}" sibTransId="{7D166743-2925-40B2-9C4C-B9034A02AED2}"/>
    <dgm:cxn modelId="{6138BB53-86F6-4560-B9D6-76DBAD02A122}" type="presOf" srcId="{50A791E6-91D2-4EB2-9666-76555DF4E061}" destId="{D13333AD-8B7B-44B4-ACD0-D365547E1059}" srcOrd="1" destOrd="0" presId="urn:microsoft.com/office/officeart/2005/8/layout/hierarchy5"/>
    <dgm:cxn modelId="{DF742883-E3CE-4D89-B8C9-90C3A6CB7069}" type="presOf" srcId="{360E74DF-E7A1-43CE-BE3D-36DE84DC16FD}" destId="{BE29C7B6-E9B2-4A7F-B579-879531C9D2E2}" srcOrd="1" destOrd="0" presId="urn:microsoft.com/office/officeart/2005/8/layout/hierarchy5"/>
    <dgm:cxn modelId="{051BB886-4644-4B83-B9D3-7E8078167DA7}" type="presOf" srcId="{0FA00A39-38B9-8A4B-981E-3FBD6DF7B01B}" destId="{27C635F7-19AF-FE40-99C2-0278B4B59C78}" srcOrd="0" destOrd="0" presId="urn:microsoft.com/office/officeart/2005/8/layout/hierarchy5"/>
    <dgm:cxn modelId="{B43B376D-B77E-4049-9199-3373BA79C408}" type="presOf" srcId="{D1F50E0E-9799-754E-B6BC-1DD74300EAE0}" destId="{3ABAAD57-3D91-544B-9FF5-3F90C5F2459B}" srcOrd="1" destOrd="0" presId="urn:microsoft.com/office/officeart/2005/8/layout/hierarchy5"/>
    <dgm:cxn modelId="{9F0E3848-5180-BB44-B482-57F507961991}" srcId="{880B32A8-00B2-1E44-B240-2A96269E198F}" destId="{B8AE83D1-55BC-EF4C-98FA-72C49CCE714E}" srcOrd="3" destOrd="0" parTransId="{3FDE005D-4C1F-004D-ACA9-036DFBAFD397}" sibTransId="{28888225-B43D-D149-B410-FA1ACC814698}"/>
    <dgm:cxn modelId="{A137EE47-AB17-472A-B698-82E282BEA73A}" type="presOf" srcId="{2D5188AF-5703-4EAA-BE69-907676035CF4}" destId="{CC699CBB-122E-496E-AF80-6FA83123B9AA}" srcOrd="1" destOrd="0" presId="urn:microsoft.com/office/officeart/2005/8/layout/hierarchy5"/>
    <dgm:cxn modelId="{69F33486-F8C9-4CAA-8E74-7E356DE07817}" type="presOf" srcId="{53D740BA-393C-4653-83F1-F5FDCC9E1647}" destId="{320FE524-BA6B-4B25-8FE3-8A9FC9B558D4}" srcOrd="0" destOrd="0" presId="urn:microsoft.com/office/officeart/2005/8/layout/hierarchy5"/>
    <dgm:cxn modelId="{9575D0D4-E3D0-4463-BE54-84C7380374A3}" type="presOf" srcId="{1C0437D2-0D7B-43FF-B355-F9C97699B727}" destId="{DF75327B-EBCF-4676-B4FC-8EEB1D006D9D}" srcOrd="1" destOrd="0" presId="urn:microsoft.com/office/officeart/2005/8/layout/hierarchy5"/>
    <dgm:cxn modelId="{B3CACA7D-18AD-4D03-9B7B-A1D31B826797}" type="presOf" srcId="{BFD41014-CC57-4D5D-802E-A79C1F87840D}" destId="{92345F23-5E84-40AB-9BE8-0A53B60E023E}" srcOrd="0" destOrd="0" presId="urn:microsoft.com/office/officeart/2005/8/layout/hierarchy5"/>
    <dgm:cxn modelId="{F42F4F19-1E6B-4D44-96AC-F5CBABDC5B2E}" type="presOf" srcId="{0C2F51BA-5E8F-4143-9FFB-7C2E4082E44A}" destId="{0730E82A-9B56-2F48-A4AC-C0F27EF933FA}" srcOrd="0" destOrd="0" presId="urn:microsoft.com/office/officeart/2005/8/layout/hierarchy5"/>
    <dgm:cxn modelId="{9CBA126C-1AAA-4541-8AD9-4798C9C9494F}" srcId="{2AADBC00-9953-7445-9400-D27192A6BC26}" destId="{98228AD4-B976-9B44-A7ED-CB92B6A9278A}" srcOrd="1" destOrd="0" parTransId="{15F576AC-BC05-ED44-B9FB-0A8FAC3DF552}" sibTransId="{180B2397-0589-5C46-B90B-ED34971F2DEE}"/>
    <dgm:cxn modelId="{BD8B2CAC-7DC1-41EE-AC3E-5ADD3AC29216}" type="presOf" srcId="{31ADA278-7D7B-483D-948D-D7261043F319}" destId="{4BE03517-5865-40D7-B843-CF64C07D8044}" srcOrd="0" destOrd="0" presId="urn:microsoft.com/office/officeart/2005/8/layout/hierarchy5"/>
    <dgm:cxn modelId="{965E2F9D-1219-4551-917F-EFD9FAFFBD6F}" srcId="{AEF36CDE-F944-1E4D-8E0A-C1FC8CD2A47F}" destId="{BC5A698D-CD56-4AFA-B976-EC50BB03CB02}" srcOrd="0" destOrd="0" parTransId="{9BCC61E0-51B9-4F64-B3C2-060AB38F8BCA}" sibTransId="{2D9F15B4-A3B1-41E8-8047-D0DEB96BA08C}"/>
    <dgm:cxn modelId="{B041EDAB-1B77-4EFC-BDFC-61F4B4741878}" srcId="{2B541F8D-B661-104B-AC60-D57F075BE033}" destId="{423DA95F-3178-4F8B-BC32-337BE9953E85}" srcOrd="0" destOrd="0" parTransId="{360E74DF-E7A1-43CE-BE3D-36DE84DC16FD}" sibTransId="{C6D8F510-74A6-442C-AA92-EABF8840F475}"/>
    <dgm:cxn modelId="{B65B02AF-D84F-453F-8E88-A5AE3FC9E02B}" type="presOf" srcId="{DB0573AA-888B-4505-93BF-7A3E6199E517}" destId="{4D7190C3-6F83-431B-BA82-40A9A23B3CC8}" srcOrd="0" destOrd="0" presId="urn:microsoft.com/office/officeart/2005/8/layout/hierarchy5"/>
    <dgm:cxn modelId="{9630E35C-2047-452C-B25E-48180254D8B5}" type="presOf" srcId="{A3634948-6CEE-4818-B15A-C0AD78D5E957}" destId="{F50D40A3-71FA-48B6-9719-97BF582383D1}" srcOrd="1" destOrd="0" presId="urn:microsoft.com/office/officeart/2005/8/layout/hierarchy5"/>
    <dgm:cxn modelId="{F71ACE17-DE15-40A7-8D82-1EEE4F81D4F5}" type="presOf" srcId="{50A791E6-91D2-4EB2-9666-76555DF4E061}" destId="{5A96DAD1-C233-424A-B729-9F7498DB3373}" srcOrd="0" destOrd="0" presId="urn:microsoft.com/office/officeart/2005/8/layout/hierarchy5"/>
    <dgm:cxn modelId="{1539B3B4-1B27-4A02-A3C5-75AC1ED4B954}" srcId="{880B32A8-00B2-1E44-B240-2A96269E198F}" destId="{D9476134-05E4-4BCF-BF3F-31A9DA388AB4}" srcOrd="8" destOrd="0" parTransId="{E70365CD-A304-492E-9619-38331C94C292}" sibTransId="{C74ECC3C-E5CA-40D9-A922-E828160B6147}"/>
    <dgm:cxn modelId="{66B86B1E-3FD1-9F48-8C7F-93FFEFC12E6F}" srcId="{2AADBC00-9953-7445-9400-D27192A6BC26}" destId="{58F352EE-3429-0846-BBC9-655C55027498}" srcOrd="0" destOrd="0" parTransId="{05294104-8991-6045-B265-A7DC926D7C93}" sibTransId="{C9B617BF-8786-8047-9923-BE3BACACF038}"/>
    <dgm:cxn modelId="{A3EF144D-F19C-4EC8-AC76-44243AF018D6}" type="presOf" srcId="{518D5ADF-19BF-084F-AF48-D20BD76EA876}" destId="{46C53283-D173-4042-8E90-60AFA8797BE9}" srcOrd="0" destOrd="0" presId="urn:microsoft.com/office/officeart/2005/8/layout/hierarchy5"/>
    <dgm:cxn modelId="{BB83A7C7-6B18-492C-8C81-F40D0B43B4A4}" type="presOf" srcId="{CC4C9E0C-7D01-4049-AD75-6110C4F213E4}" destId="{F9E3AB9F-D234-9F4C-9A32-7F71D74CBC11}" srcOrd="0" destOrd="0" presId="urn:microsoft.com/office/officeart/2005/8/layout/hierarchy5"/>
    <dgm:cxn modelId="{8D450800-DB96-4800-8112-909127443783}" type="presParOf" srcId="{019A9E9B-ED85-5541-8F01-4F5A0610AC8E}" destId="{2F33FFBE-6FED-3541-A705-ABCEE0021AB5}" srcOrd="0" destOrd="0" presId="urn:microsoft.com/office/officeart/2005/8/layout/hierarchy5"/>
    <dgm:cxn modelId="{0414602C-0D02-4FD3-B5F7-69E2BA988972}" type="presParOf" srcId="{2F33FFBE-6FED-3541-A705-ABCEE0021AB5}" destId="{9486A9B9-42F4-774E-92E6-BB1F2C6B76C5}" srcOrd="0" destOrd="0" presId="urn:microsoft.com/office/officeart/2005/8/layout/hierarchy5"/>
    <dgm:cxn modelId="{CBF1DB09-4844-4D1B-8347-F000F31D1965}" type="presParOf" srcId="{2F33FFBE-6FED-3541-A705-ABCEE0021AB5}" destId="{8A30331B-8D0C-E047-A955-A78B21336306}" srcOrd="1" destOrd="0" presId="urn:microsoft.com/office/officeart/2005/8/layout/hierarchy5"/>
    <dgm:cxn modelId="{A9120A17-1424-479E-B8D6-5AE811B9A751}" type="presParOf" srcId="{8A30331B-8D0C-E047-A955-A78B21336306}" destId="{F805ED23-52DA-2D48-8E0B-D85A5FBA119D}" srcOrd="0" destOrd="0" presId="urn:microsoft.com/office/officeart/2005/8/layout/hierarchy5"/>
    <dgm:cxn modelId="{F178E4AF-D357-4B35-9A33-8AECD314114F}" type="presParOf" srcId="{F805ED23-52DA-2D48-8E0B-D85A5FBA119D}" destId="{A145FAE7-7FBC-1B4D-9333-CB178EE7FC10}" srcOrd="0" destOrd="0" presId="urn:microsoft.com/office/officeart/2005/8/layout/hierarchy5"/>
    <dgm:cxn modelId="{90D4887C-2524-4B72-9A7F-B13CC17151E8}" type="presParOf" srcId="{F805ED23-52DA-2D48-8E0B-D85A5FBA119D}" destId="{3B6C5454-25DD-4E47-8C99-110A7A5C2E47}" srcOrd="1" destOrd="0" presId="urn:microsoft.com/office/officeart/2005/8/layout/hierarchy5"/>
    <dgm:cxn modelId="{EC26A5AF-6F7F-44C2-91BE-8734CBCB7C50}" type="presParOf" srcId="{3B6C5454-25DD-4E47-8C99-110A7A5C2E47}" destId="{3EA9F5B2-4090-0742-9B66-405E27D07B05}" srcOrd="0" destOrd="0" presId="urn:microsoft.com/office/officeart/2005/8/layout/hierarchy5"/>
    <dgm:cxn modelId="{EA7BB90B-A9A1-43F1-B4D1-0537F17E162B}" type="presParOf" srcId="{3EA9F5B2-4090-0742-9B66-405E27D07B05}" destId="{09220E26-B514-294E-8588-13A9360F113A}" srcOrd="0" destOrd="0" presId="urn:microsoft.com/office/officeart/2005/8/layout/hierarchy5"/>
    <dgm:cxn modelId="{EEEF6794-D7DA-4D91-9939-2B9C15A23BFF}" type="presParOf" srcId="{3B6C5454-25DD-4E47-8C99-110A7A5C2E47}" destId="{AD38F571-D97E-5942-9945-5004B97AD826}" srcOrd="1" destOrd="0" presId="urn:microsoft.com/office/officeart/2005/8/layout/hierarchy5"/>
    <dgm:cxn modelId="{6BF1A1F5-A16E-4B01-87E4-52336D8EB30D}" type="presParOf" srcId="{AD38F571-D97E-5942-9945-5004B97AD826}" destId="{8B12C1B6-EEA5-C94E-9303-861A01FD3BCF}" srcOrd="0" destOrd="0" presId="urn:microsoft.com/office/officeart/2005/8/layout/hierarchy5"/>
    <dgm:cxn modelId="{C16D6BE5-B39D-4FA4-A636-89E3A3838664}" type="presParOf" srcId="{AD38F571-D97E-5942-9945-5004B97AD826}" destId="{725C1D6C-B6B9-9749-99BC-AEF979AB4698}" srcOrd="1" destOrd="0" presId="urn:microsoft.com/office/officeart/2005/8/layout/hierarchy5"/>
    <dgm:cxn modelId="{F5AF4969-FEAC-4C81-A6A3-E58E747F5911}" type="presParOf" srcId="{725C1D6C-B6B9-9749-99BC-AEF979AB4698}" destId="{54EA0A56-68AE-1D49-8433-A8A2A9D035FD}" srcOrd="0" destOrd="0" presId="urn:microsoft.com/office/officeart/2005/8/layout/hierarchy5"/>
    <dgm:cxn modelId="{8E8B1EB9-C92D-4818-9C7A-7BD6E8219821}" type="presParOf" srcId="{54EA0A56-68AE-1D49-8433-A8A2A9D035FD}" destId="{F5D1E5CA-185C-954D-AEDA-EBFC9147F2FB}" srcOrd="0" destOrd="0" presId="urn:microsoft.com/office/officeart/2005/8/layout/hierarchy5"/>
    <dgm:cxn modelId="{FE4DD35B-5911-4658-802B-27DDDF669327}" type="presParOf" srcId="{725C1D6C-B6B9-9749-99BC-AEF979AB4698}" destId="{BD3A2351-275B-B644-A91B-48BC0DA87522}" srcOrd="1" destOrd="0" presId="urn:microsoft.com/office/officeart/2005/8/layout/hierarchy5"/>
    <dgm:cxn modelId="{C6B698A5-E7DD-4577-AFE8-BD8E4DB71DFC}" type="presParOf" srcId="{BD3A2351-275B-B644-A91B-48BC0DA87522}" destId="{9D04A612-2825-2046-AA5C-48432D5717D8}" srcOrd="0" destOrd="0" presId="urn:microsoft.com/office/officeart/2005/8/layout/hierarchy5"/>
    <dgm:cxn modelId="{C75B38A9-C24C-4639-9052-E35885AF0EA8}" type="presParOf" srcId="{BD3A2351-275B-B644-A91B-48BC0DA87522}" destId="{E393FB52-E619-E845-9699-7B9DB995F679}" srcOrd="1" destOrd="0" presId="urn:microsoft.com/office/officeart/2005/8/layout/hierarchy5"/>
    <dgm:cxn modelId="{F194083F-0844-408D-B1A5-1BBE7994C5C9}" type="presParOf" srcId="{E393FB52-E619-E845-9699-7B9DB995F679}" destId="{27C635F7-19AF-FE40-99C2-0278B4B59C78}" srcOrd="0" destOrd="0" presId="urn:microsoft.com/office/officeart/2005/8/layout/hierarchy5"/>
    <dgm:cxn modelId="{F4CC650C-889D-4B82-8956-A8334818AC9C}" type="presParOf" srcId="{27C635F7-19AF-FE40-99C2-0278B4B59C78}" destId="{9B2D7757-10AF-3B40-BEB0-82C8B46A3888}" srcOrd="0" destOrd="0" presId="urn:microsoft.com/office/officeart/2005/8/layout/hierarchy5"/>
    <dgm:cxn modelId="{7A0BDBB9-FD89-4CB7-9ABC-F9D494D5C67B}" type="presParOf" srcId="{E393FB52-E619-E845-9699-7B9DB995F679}" destId="{46F318A5-263A-C040-B948-FAEC6C1B442A}" srcOrd="1" destOrd="0" presId="urn:microsoft.com/office/officeart/2005/8/layout/hierarchy5"/>
    <dgm:cxn modelId="{04240685-7C51-4011-BBE0-BF02769B4500}" type="presParOf" srcId="{46F318A5-263A-C040-B948-FAEC6C1B442A}" destId="{34917A83-7B04-7B46-A2B7-96E530536906}" srcOrd="0" destOrd="0" presId="urn:microsoft.com/office/officeart/2005/8/layout/hierarchy5"/>
    <dgm:cxn modelId="{0A621385-3FFF-405E-A643-51CA020010F2}" type="presParOf" srcId="{46F318A5-263A-C040-B948-FAEC6C1B442A}" destId="{23994E58-2B40-4E47-A8A2-DA47513C3512}" srcOrd="1" destOrd="0" presId="urn:microsoft.com/office/officeart/2005/8/layout/hierarchy5"/>
    <dgm:cxn modelId="{99DF3EF7-FFE8-42A9-B86D-56B59E764684}" type="presParOf" srcId="{23994E58-2B40-4E47-A8A2-DA47513C3512}" destId="{EE0467FB-EF3B-45BE-8207-64C9ABC45394}" srcOrd="0" destOrd="0" presId="urn:microsoft.com/office/officeart/2005/8/layout/hierarchy5"/>
    <dgm:cxn modelId="{F021506D-4F3F-4CA8-990E-DC418064F065}" type="presParOf" srcId="{EE0467FB-EF3B-45BE-8207-64C9ABC45394}" destId="{1D21E41E-08B9-467A-A753-61BEF443257D}" srcOrd="0" destOrd="0" presId="urn:microsoft.com/office/officeart/2005/8/layout/hierarchy5"/>
    <dgm:cxn modelId="{E756ECBF-3D48-487A-9C20-5EC307BAE0AD}" type="presParOf" srcId="{23994E58-2B40-4E47-A8A2-DA47513C3512}" destId="{D0BF18DE-78C2-4394-9E68-0EAC6C9E7DA3}" srcOrd="1" destOrd="0" presId="urn:microsoft.com/office/officeart/2005/8/layout/hierarchy5"/>
    <dgm:cxn modelId="{96B07FAF-C8D8-4602-9E1A-BE4C656042FC}" type="presParOf" srcId="{D0BF18DE-78C2-4394-9E68-0EAC6C9E7DA3}" destId="{35A45905-CA58-4915-B1A9-6A1F13BE3A0E}" srcOrd="0" destOrd="0" presId="urn:microsoft.com/office/officeart/2005/8/layout/hierarchy5"/>
    <dgm:cxn modelId="{4A4F91A5-A8DD-4667-9290-2613C34BC4A1}" type="presParOf" srcId="{D0BF18DE-78C2-4394-9E68-0EAC6C9E7DA3}" destId="{027B5C25-F6E8-4FBC-8989-156AF659A8D7}" srcOrd="1" destOrd="0" presId="urn:microsoft.com/office/officeart/2005/8/layout/hierarchy5"/>
    <dgm:cxn modelId="{3034F2E7-E9E7-4165-AB5F-7738638320ED}" type="presParOf" srcId="{027B5C25-F6E8-4FBC-8989-156AF659A8D7}" destId="{5CEA1098-49D3-0D4B-8960-B909FA56E102}" srcOrd="0" destOrd="0" presId="urn:microsoft.com/office/officeart/2005/8/layout/hierarchy5"/>
    <dgm:cxn modelId="{2B4C0A15-C208-49DB-A2D1-F620BA81C1E1}" type="presParOf" srcId="{5CEA1098-49D3-0D4B-8960-B909FA56E102}" destId="{BB79C3EA-20D2-FA42-8878-FD3A7C4334CC}" srcOrd="0" destOrd="0" presId="urn:microsoft.com/office/officeart/2005/8/layout/hierarchy5"/>
    <dgm:cxn modelId="{C63FE6CB-A639-4902-B7B4-91F9D2694500}" type="presParOf" srcId="{027B5C25-F6E8-4FBC-8989-156AF659A8D7}" destId="{4D379680-4B3B-BD49-BFAD-F82714F4A67A}" srcOrd="1" destOrd="0" presId="urn:microsoft.com/office/officeart/2005/8/layout/hierarchy5"/>
    <dgm:cxn modelId="{F126CF30-21AC-4FC7-A1AE-DA130CCC791F}" type="presParOf" srcId="{4D379680-4B3B-BD49-BFAD-F82714F4A67A}" destId="{74EA4AD8-1C90-754A-83A8-B0E9071B4AF2}" srcOrd="0" destOrd="0" presId="urn:microsoft.com/office/officeart/2005/8/layout/hierarchy5"/>
    <dgm:cxn modelId="{AF6E1D09-85B8-4E1F-9E71-D8B59746D2F7}" type="presParOf" srcId="{4D379680-4B3B-BD49-BFAD-F82714F4A67A}" destId="{D83B7B3B-F47B-2C47-BD0A-0BBC92548CAD}" srcOrd="1" destOrd="0" presId="urn:microsoft.com/office/officeart/2005/8/layout/hierarchy5"/>
    <dgm:cxn modelId="{7F1B0B41-A868-4F08-B72D-9DB0A59FBFAF}" type="presParOf" srcId="{D83B7B3B-F47B-2C47-BD0A-0BBC92548CAD}" destId="{758D7C40-4C56-4983-94B9-D6402BE66EE5}" srcOrd="0" destOrd="0" presId="urn:microsoft.com/office/officeart/2005/8/layout/hierarchy5"/>
    <dgm:cxn modelId="{2D8F0ED3-D0E4-4308-9DBF-62EDE98B8C71}" type="presParOf" srcId="{758D7C40-4C56-4983-94B9-D6402BE66EE5}" destId="{1C5EC8D1-4FF9-4605-8214-2C146BB5B740}" srcOrd="0" destOrd="0" presId="urn:microsoft.com/office/officeart/2005/8/layout/hierarchy5"/>
    <dgm:cxn modelId="{26DDC362-3ADF-4626-8CC8-554F2007E0AE}" type="presParOf" srcId="{D83B7B3B-F47B-2C47-BD0A-0BBC92548CAD}" destId="{35F9C9BB-F559-410D-98B1-38ADF28AD4AA}" srcOrd="1" destOrd="0" presId="urn:microsoft.com/office/officeart/2005/8/layout/hierarchy5"/>
    <dgm:cxn modelId="{88DA075A-9DCF-4687-8E40-CE9C3AB4DFA8}" type="presParOf" srcId="{35F9C9BB-F559-410D-98B1-38ADF28AD4AA}" destId="{9D6BFAF0-9A7A-4037-B7E6-6A7C2181A363}" srcOrd="0" destOrd="0" presId="urn:microsoft.com/office/officeart/2005/8/layout/hierarchy5"/>
    <dgm:cxn modelId="{8D8413AC-B977-4279-8096-E0EE62ED5F77}" type="presParOf" srcId="{35F9C9BB-F559-410D-98B1-38ADF28AD4AA}" destId="{F7E387B2-2C60-49C1-9F63-BBD4231F27EA}" srcOrd="1" destOrd="0" presId="urn:microsoft.com/office/officeart/2005/8/layout/hierarchy5"/>
    <dgm:cxn modelId="{E23D5AF4-BD42-4580-9A56-3E12987047D2}" type="presParOf" srcId="{F7E387B2-2C60-49C1-9F63-BBD4231F27EA}" destId="{757747DA-FBD6-415F-A3DF-AA8001B93893}" srcOrd="0" destOrd="0" presId="urn:microsoft.com/office/officeart/2005/8/layout/hierarchy5"/>
    <dgm:cxn modelId="{1F78AA6D-ABA0-47B0-BEEA-74228C9679F4}" type="presParOf" srcId="{757747DA-FBD6-415F-A3DF-AA8001B93893}" destId="{5256336A-0662-4B7B-92AD-7A95078C4C6F}" srcOrd="0" destOrd="0" presId="urn:microsoft.com/office/officeart/2005/8/layout/hierarchy5"/>
    <dgm:cxn modelId="{44939C26-D4C9-454B-81E7-F881F6806779}" type="presParOf" srcId="{F7E387B2-2C60-49C1-9F63-BBD4231F27EA}" destId="{C8C8BB64-EF99-448C-B3CB-8AD5731CAF17}" srcOrd="1" destOrd="0" presId="urn:microsoft.com/office/officeart/2005/8/layout/hierarchy5"/>
    <dgm:cxn modelId="{BD0C01D0-6A5D-4111-8FED-ECD690605420}" type="presParOf" srcId="{C8C8BB64-EF99-448C-B3CB-8AD5731CAF17}" destId="{07E53C05-DFB1-4C68-8667-8DEE3AC983D3}" srcOrd="0" destOrd="0" presId="urn:microsoft.com/office/officeart/2005/8/layout/hierarchy5"/>
    <dgm:cxn modelId="{10D6890D-34E5-4D50-BB60-DB97A72264A5}" type="presParOf" srcId="{C8C8BB64-EF99-448C-B3CB-8AD5731CAF17}" destId="{779F5075-56D0-4F49-B12F-45553EA0B830}" srcOrd="1" destOrd="0" presId="urn:microsoft.com/office/officeart/2005/8/layout/hierarchy5"/>
    <dgm:cxn modelId="{4AE49934-3C42-4800-AE58-383CA8FDF346}" type="presParOf" srcId="{725C1D6C-B6B9-9749-99BC-AEF979AB4698}" destId="{0730E82A-9B56-2F48-A4AC-C0F27EF933FA}" srcOrd="2" destOrd="0" presId="urn:microsoft.com/office/officeart/2005/8/layout/hierarchy5"/>
    <dgm:cxn modelId="{4CB4B1DE-CEDF-4F0E-AF34-881F93D6DEC3}" type="presParOf" srcId="{0730E82A-9B56-2F48-A4AC-C0F27EF933FA}" destId="{36CDA210-1AB7-E045-B897-FD211F1C6192}" srcOrd="0" destOrd="0" presId="urn:microsoft.com/office/officeart/2005/8/layout/hierarchy5"/>
    <dgm:cxn modelId="{A65D13C3-507E-4727-BFC3-C2FF17F49485}" type="presParOf" srcId="{725C1D6C-B6B9-9749-99BC-AEF979AB4698}" destId="{82FCBD8E-94DB-D54D-B4E0-D66169506B1A}" srcOrd="3" destOrd="0" presId="urn:microsoft.com/office/officeart/2005/8/layout/hierarchy5"/>
    <dgm:cxn modelId="{776B4DA9-0679-4943-B640-B47804C38764}" type="presParOf" srcId="{82FCBD8E-94DB-D54D-B4E0-D66169506B1A}" destId="{44752CCB-4C01-964C-8503-4551A8B141EC}" srcOrd="0" destOrd="0" presId="urn:microsoft.com/office/officeart/2005/8/layout/hierarchy5"/>
    <dgm:cxn modelId="{BB1F3F16-3598-4B0D-9E94-471EDDC53B35}" type="presParOf" srcId="{82FCBD8E-94DB-D54D-B4E0-D66169506B1A}" destId="{F51DD6CF-3EEB-A241-95D6-A49C9DC437F9}" srcOrd="1" destOrd="0" presId="urn:microsoft.com/office/officeart/2005/8/layout/hierarchy5"/>
    <dgm:cxn modelId="{F06F6B58-053D-4817-AF90-215711C10828}" type="presParOf" srcId="{F51DD6CF-3EEB-A241-95D6-A49C9DC437F9}" destId="{7C672EBF-49B0-6B4A-BF58-5129B356B6CD}" srcOrd="0" destOrd="0" presId="urn:microsoft.com/office/officeart/2005/8/layout/hierarchy5"/>
    <dgm:cxn modelId="{BE1AB47B-4A2E-4DDB-8D9F-4D537AF0F78C}" type="presParOf" srcId="{7C672EBF-49B0-6B4A-BF58-5129B356B6CD}" destId="{52083D75-E6C7-9049-988F-F7A7CDAD66F0}" srcOrd="0" destOrd="0" presId="urn:microsoft.com/office/officeart/2005/8/layout/hierarchy5"/>
    <dgm:cxn modelId="{33E698CA-96CB-4FF1-9C9E-1861998FAEC5}" type="presParOf" srcId="{F51DD6CF-3EEB-A241-95D6-A49C9DC437F9}" destId="{A0AF9297-4992-4541-8FB5-FB69BDFAC1B3}" srcOrd="1" destOrd="0" presId="urn:microsoft.com/office/officeart/2005/8/layout/hierarchy5"/>
    <dgm:cxn modelId="{9C441692-7FEC-45B4-A0BA-39DAFE9D326C}" type="presParOf" srcId="{A0AF9297-4992-4541-8FB5-FB69BDFAC1B3}" destId="{08B79557-8CFB-4044-9A7C-E76C23E84569}" srcOrd="0" destOrd="0" presId="urn:microsoft.com/office/officeart/2005/8/layout/hierarchy5"/>
    <dgm:cxn modelId="{1215E48B-1473-479A-BEE1-C7A9888E4A24}" type="presParOf" srcId="{A0AF9297-4992-4541-8FB5-FB69BDFAC1B3}" destId="{358A39E1-82C0-DA46-8EE4-FB2FDE2327A8}" srcOrd="1" destOrd="0" presId="urn:microsoft.com/office/officeart/2005/8/layout/hierarchy5"/>
    <dgm:cxn modelId="{85AFC398-4FE9-492B-86F1-A8314C3CDFA6}" type="presParOf" srcId="{358A39E1-82C0-DA46-8EE4-FB2FDE2327A8}" destId="{DA0C4967-F7C7-4D39-859A-6014E7CB60F9}" srcOrd="0" destOrd="0" presId="urn:microsoft.com/office/officeart/2005/8/layout/hierarchy5"/>
    <dgm:cxn modelId="{DB284B48-302A-4848-8B14-4583CFB4A719}" type="presParOf" srcId="{DA0C4967-F7C7-4D39-859A-6014E7CB60F9}" destId="{3CFDA346-5F3E-4111-B812-3AF0D225BD0E}" srcOrd="0" destOrd="0" presId="urn:microsoft.com/office/officeart/2005/8/layout/hierarchy5"/>
    <dgm:cxn modelId="{03C85E2E-315F-4190-8415-D5BFE5AF8321}" type="presParOf" srcId="{358A39E1-82C0-DA46-8EE4-FB2FDE2327A8}" destId="{30E837FB-1273-4EC6-985A-CB131265669C}" srcOrd="1" destOrd="0" presId="urn:microsoft.com/office/officeart/2005/8/layout/hierarchy5"/>
    <dgm:cxn modelId="{48C4719D-1263-4782-B64F-52B9E83DE943}" type="presParOf" srcId="{30E837FB-1273-4EC6-985A-CB131265669C}" destId="{92345F23-5E84-40AB-9BE8-0A53B60E023E}" srcOrd="0" destOrd="0" presId="urn:microsoft.com/office/officeart/2005/8/layout/hierarchy5"/>
    <dgm:cxn modelId="{53E3EA53-A13F-46A8-8C30-F4B0109CEF53}" type="presParOf" srcId="{30E837FB-1273-4EC6-985A-CB131265669C}" destId="{D935F68A-460E-4DBB-9C4A-30851FE24186}" srcOrd="1" destOrd="0" presId="urn:microsoft.com/office/officeart/2005/8/layout/hierarchy5"/>
    <dgm:cxn modelId="{CBF053E6-B962-40FF-9224-0A7FA349B735}" type="presParOf" srcId="{D935F68A-460E-4DBB-9C4A-30851FE24186}" destId="{9E82FC1D-973B-C34E-B7B3-AEA357706E96}" srcOrd="0" destOrd="0" presId="urn:microsoft.com/office/officeart/2005/8/layout/hierarchy5"/>
    <dgm:cxn modelId="{FFFA7EFF-BAC1-4FB2-AC36-A04D2C5A7D9C}" type="presParOf" srcId="{9E82FC1D-973B-C34E-B7B3-AEA357706E96}" destId="{D55A8AE8-8FB0-0C4F-9335-371C634F775B}" srcOrd="0" destOrd="0" presId="urn:microsoft.com/office/officeart/2005/8/layout/hierarchy5"/>
    <dgm:cxn modelId="{42B15F2B-5EB8-47B2-B884-32091871FD3D}" type="presParOf" srcId="{D935F68A-460E-4DBB-9C4A-30851FE24186}" destId="{9945B78D-93D5-2446-9608-ABEA344CA882}" srcOrd="1" destOrd="0" presId="urn:microsoft.com/office/officeart/2005/8/layout/hierarchy5"/>
    <dgm:cxn modelId="{27A2F834-DB4F-448D-8E1E-752599DB5056}" type="presParOf" srcId="{9945B78D-93D5-2446-9608-ABEA344CA882}" destId="{309927C7-088F-5F49-8DAA-F5B83E027A77}" srcOrd="0" destOrd="0" presId="urn:microsoft.com/office/officeart/2005/8/layout/hierarchy5"/>
    <dgm:cxn modelId="{76FB1B1E-415B-4712-AF0B-705538DA53B7}" type="presParOf" srcId="{9945B78D-93D5-2446-9608-ABEA344CA882}" destId="{D86EBC86-DCBB-CF4F-A9F5-DC003610DFB4}" srcOrd="1" destOrd="0" presId="urn:microsoft.com/office/officeart/2005/8/layout/hierarchy5"/>
    <dgm:cxn modelId="{5F4E1FE0-AA4D-4BD4-B4C6-E44C027E4125}" type="presParOf" srcId="{D86EBC86-DCBB-CF4F-A9F5-DC003610DFB4}" destId="{B067095A-01B7-4738-B004-15F7B8CB866C}" srcOrd="0" destOrd="0" presId="urn:microsoft.com/office/officeart/2005/8/layout/hierarchy5"/>
    <dgm:cxn modelId="{60A31812-E7C7-426D-8BB7-1CE7DA535FA5}" type="presParOf" srcId="{B067095A-01B7-4738-B004-15F7B8CB866C}" destId="{21363A02-134D-4361-BE54-A1867B68A79C}" srcOrd="0" destOrd="0" presId="urn:microsoft.com/office/officeart/2005/8/layout/hierarchy5"/>
    <dgm:cxn modelId="{315152AF-CC7B-4BAE-BC66-3EF637AB2CBF}" type="presParOf" srcId="{D86EBC86-DCBB-CF4F-A9F5-DC003610DFB4}" destId="{6D63914B-9683-46B3-B1CD-2E1384B5A104}" srcOrd="1" destOrd="0" presId="urn:microsoft.com/office/officeart/2005/8/layout/hierarchy5"/>
    <dgm:cxn modelId="{C09AAE50-EAA6-4AEC-94C1-260EEE17D90A}" type="presParOf" srcId="{6D63914B-9683-46B3-B1CD-2E1384B5A104}" destId="{64AD9DD4-D242-4DA4-A44F-450276F61324}" srcOrd="0" destOrd="0" presId="urn:microsoft.com/office/officeart/2005/8/layout/hierarchy5"/>
    <dgm:cxn modelId="{058F1649-7E53-452B-8A07-4143F228157A}" type="presParOf" srcId="{6D63914B-9683-46B3-B1CD-2E1384B5A104}" destId="{523590E3-12E5-43CA-866A-B6E5A5535EBC}" srcOrd="1" destOrd="0" presId="urn:microsoft.com/office/officeart/2005/8/layout/hierarchy5"/>
    <dgm:cxn modelId="{FAEE2469-94CF-4188-B052-EC9348EB1248}" type="presParOf" srcId="{523590E3-12E5-43CA-866A-B6E5A5535EBC}" destId="{9DA9FB39-06EC-4E52-9C2B-5C94734038B8}" srcOrd="0" destOrd="0" presId="urn:microsoft.com/office/officeart/2005/8/layout/hierarchy5"/>
    <dgm:cxn modelId="{1B34D000-164B-4FD4-9DAA-2039B9920B3E}" type="presParOf" srcId="{9DA9FB39-06EC-4E52-9C2B-5C94734038B8}" destId="{DF75327B-EBCF-4676-B4FC-8EEB1D006D9D}" srcOrd="0" destOrd="0" presId="urn:microsoft.com/office/officeart/2005/8/layout/hierarchy5"/>
    <dgm:cxn modelId="{F2FFDB20-B762-43F9-B8BB-533A0A68347B}" type="presParOf" srcId="{523590E3-12E5-43CA-866A-B6E5A5535EBC}" destId="{EB1DEE32-D893-4DF4-BDA8-6F7F41532631}" srcOrd="1" destOrd="0" presId="urn:microsoft.com/office/officeart/2005/8/layout/hierarchy5"/>
    <dgm:cxn modelId="{F1207C86-F127-4CAF-9322-1B8C0DDD6F2A}" type="presParOf" srcId="{EB1DEE32-D893-4DF4-BDA8-6F7F41532631}" destId="{7005C35E-508E-44CC-ADE3-69AABAE49F70}" srcOrd="0" destOrd="0" presId="urn:microsoft.com/office/officeart/2005/8/layout/hierarchy5"/>
    <dgm:cxn modelId="{BB3FA83F-2541-431A-A668-C19B49802C7F}" type="presParOf" srcId="{EB1DEE32-D893-4DF4-BDA8-6F7F41532631}" destId="{EAEF1170-E84E-464E-A6BF-DF9951C3DA11}" srcOrd="1" destOrd="0" presId="urn:microsoft.com/office/officeart/2005/8/layout/hierarchy5"/>
    <dgm:cxn modelId="{8186B5F6-0A83-43FF-88AD-0F14A6A09F7B}" type="presParOf" srcId="{F51DD6CF-3EEB-A241-95D6-A49C9DC437F9}" destId="{F9E3AB9F-D234-9F4C-9A32-7F71D74CBC11}" srcOrd="2" destOrd="0" presId="urn:microsoft.com/office/officeart/2005/8/layout/hierarchy5"/>
    <dgm:cxn modelId="{E6B670BD-E896-4AA1-90A8-7BDC0CAB048C}" type="presParOf" srcId="{F9E3AB9F-D234-9F4C-9A32-7F71D74CBC11}" destId="{6B222F42-0FD7-664E-B7DB-3F55CE06E8C5}" srcOrd="0" destOrd="0" presId="urn:microsoft.com/office/officeart/2005/8/layout/hierarchy5"/>
    <dgm:cxn modelId="{B4B8B29C-BC99-4F64-B0F7-0AB70314AC0C}" type="presParOf" srcId="{F51DD6CF-3EEB-A241-95D6-A49C9DC437F9}" destId="{563067A3-C2FF-EA47-A377-5258E8CDB73F}" srcOrd="3" destOrd="0" presId="urn:microsoft.com/office/officeart/2005/8/layout/hierarchy5"/>
    <dgm:cxn modelId="{F7AFE211-9A76-4E0D-BBF6-AF9F1CE6F6E7}" type="presParOf" srcId="{563067A3-C2FF-EA47-A377-5258E8CDB73F}" destId="{30191198-0FB6-3441-B77D-D753B2475DAD}" srcOrd="0" destOrd="0" presId="urn:microsoft.com/office/officeart/2005/8/layout/hierarchy5"/>
    <dgm:cxn modelId="{27E052D9-1C9A-4F53-81CA-AA9F58C1FC72}" type="presParOf" srcId="{563067A3-C2FF-EA47-A377-5258E8CDB73F}" destId="{C69C2434-D421-6346-A051-44A7172CE847}" srcOrd="1" destOrd="0" presId="urn:microsoft.com/office/officeart/2005/8/layout/hierarchy5"/>
    <dgm:cxn modelId="{1B60273B-15D5-4608-BD7E-D649573B0757}" type="presParOf" srcId="{C69C2434-D421-6346-A051-44A7172CE847}" destId="{209C30A0-AF8A-4F45-82AF-A7281F06CD4A}" srcOrd="0" destOrd="0" presId="urn:microsoft.com/office/officeart/2005/8/layout/hierarchy5"/>
    <dgm:cxn modelId="{1B081169-477D-4BA3-A460-53506D6FA3B8}" type="presParOf" srcId="{209C30A0-AF8A-4F45-82AF-A7281F06CD4A}" destId="{CC699CBB-122E-496E-AF80-6FA83123B9AA}" srcOrd="0" destOrd="0" presId="urn:microsoft.com/office/officeart/2005/8/layout/hierarchy5"/>
    <dgm:cxn modelId="{29FC2ACA-7801-41FD-8DD5-37E75C2B80EE}" type="presParOf" srcId="{C69C2434-D421-6346-A051-44A7172CE847}" destId="{50AD422D-851B-4D75-A3ED-3E5D3B3135A6}" srcOrd="1" destOrd="0" presId="urn:microsoft.com/office/officeart/2005/8/layout/hierarchy5"/>
    <dgm:cxn modelId="{07FB9A39-8CD2-4191-A559-52815217181F}" type="presParOf" srcId="{50AD422D-851B-4D75-A3ED-3E5D3B3135A6}" destId="{C42C5372-E502-48ED-9024-0780199C66C1}" srcOrd="0" destOrd="0" presId="urn:microsoft.com/office/officeart/2005/8/layout/hierarchy5"/>
    <dgm:cxn modelId="{411200B9-363C-4A20-96BF-1C585F0765A0}" type="presParOf" srcId="{50AD422D-851B-4D75-A3ED-3E5D3B3135A6}" destId="{EC38D73B-FB86-4055-856A-E97740B1769C}" srcOrd="1" destOrd="0" presId="urn:microsoft.com/office/officeart/2005/8/layout/hierarchy5"/>
    <dgm:cxn modelId="{4DFB1B77-58BF-49C0-A84A-8FE76E638186}" type="presParOf" srcId="{EC38D73B-FB86-4055-856A-E97740B1769C}" destId="{14032762-CE10-0142-9571-747C238E7247}" srcOrd="0" destOrd="0" presId="urn:microsoft.com/office/officeart/2005/8/layout/hierarchy5"/>
    <dgm:cxn modelId="{6A80BE21-1893-4A5E-8FAD-2070762C2EB1}" type="presParOf" srcId="{14032762-CE10-0142-9571-747C238E7247}" destId="{F0AF45F6-4718-8945-AE0B-48D752C60B9A}" srcOrd="0" destOrd="0" presId="urn:microsoft.com/office/officeart/2005/8/layout/hierarchy5"/>
    <dgm:cxn modelId="{62128707-5BB3-4B21-9421-72D9F3A53B0A}" type="presParOf" srcId="{EC38D73B-FB86-4055-856A-E97740B1769C}" destId="{FA3B77FF-CB85-5B49-8729-5A4EBC50227A}" srcOrd="1" destOrd="0" presId="urn:microsoft.com/office/officeart/2005/8/layout/hierarchy5"/>
    <dgm:cxn modelId="{F5C8F738-C482-4495-BAB7-1D29651B01F6}" type="presParOf" srcId="{FA3B77FF-CB85-5B49-8729-5A4EBC50227A}" destId="{FA96F614-B3C1-6848-A6AC-8E7F848EAC2D}" srcOrd="0" destOrd="0" presId="urn:microsoft.com/office/officeart/2005/8/layout/hierarchy5"/>
    <dgm:cxn modelId="{B54C5857-817F-4A09-867E-E4B8C64584C7}" type="presParOf" srcId="{FA3B77FF-CB85-5B49-8729-5A4EBC50227A}" destId="{081DD664-1691-BA4B-820A-95C3103F5C9C}" srcOrd="1" destOrd="0" presId="urn:microsoft.com/office/officeart/2005/8/layout/hierarchy5"/>
    <dgm:cxn modelId="{50D61635-7C7A-49FF-B043-5C54DA3463E1}" type="presParOf" srcId="{081DD664-1691-BA4B-820A-95C3103F5C9C}" destId="{55A2DD0B-62CD-4E67-AACA-A0A206756A16}" srcOrd="0" destOrd="0" presId="urn:microsoft.com/office/officeart/2005/8/layout/hierarchy5"/>
    <dgm:cxn modelId="{BEE87F6A-A20C-402D-B12C-751F54D3CC32}" type="presParOf" srcId="{55A2DD0B-62CD-4E67-AACA-A0A206756A16}" destId="{0F48FDBF-ED4F-4C3C-BA25-7CE528F5C0DE}" srcOrd="0" destOrd="0" presId="urn:microsoft.com/office/officeart/2005/8/layout/hierarchy5"/>
    <dgm:cxn modelId="{48EC59B5-DBBA-4AAB-AB77-0799EBD8CC44}" type="presParOf" srcId="{081DD664-1691-BA4B-820A-95C3103F5C9C}" destId="{EACA2CC3-E8D2-4E38-B99E-DBEE0FB23548}" srcOrd="1" destOrd="0" presId="urn:microsoft.com/office/officeart/2005/8/layout/hierarchy5"/>
    <dgm:cxn modelId="{135CD81B-38CC-4232-AE2E-E74F951E56ED}" type="presParOf" srcId="{EACA2CC3-E8D2-4E38-B99E-DBEE0FB23548}" destId="{1B93CC30-AE67-47F4-866B-2975117CC1E9}" srcOrd="0" destOrd="0" presId="urn:microsoft.com/office/officeart/2005/8/layout/hierarchy5"/>
    <dgm:cxn modelId="{8CE8B8B9-4173-437E-9148-051AB2801C67}" type="presParOf" srcId="{EACA2CC3-E8D2-4E38-B99E-DBEE0FB23548}" destId="{274253BB-32A0-48C1-9D08-C95786877D12}" srcOrd="1" destOrd="0" presId="urn:microsoft.com/office/officeart/2005/8/layout/hierarchy5"/>
    <dgm:cxn modelId="{021EB8A0-10B5-4C00-8DE7-66E85F611865}" type="presParOf" srcId="{274253BB-32A0-48C1-9D08-C95786877D12}" destId="{2E3D0A2D-11FA-4317-BAD8-17C01A55217E}" srcOrd="0" destOrd="0" presId="urn:microsoft.com/office/officeart/2005/8/layout/hierarchy5"/>
    <dgm:cxn modelId="{C5E7F154-4A87-4753-AD22-EA1E1BE61171}" type="presParOf" srcId="{2E3D0A2D-11FA-4317-BAD8-17C01A55217E}" destId="{7DE7C792-3EC4-4D13-9280-DF619964B62D}" srcOrd="0" destOrd="0" presId="urn:microsoft.com/office/officeart/2005/8/layout/hierarchy5"/>
    <dgm:cxn modelId="{2812843D-A98E-4C8D-996E-4396C16B2E1E}" type="presParOf" srcId="{274253BB-32A0-48C1-9D08-C95786877D12}" destId="{F8FDDA7F-C3C8-4185-BBB3-62850AA0069A}" srcOrd="1" destOrd="0" presId="urn:microsoft.com/office/officeart/2005/8/layout/hierarchy5"/>
    <dgm:cxn modelId="{26368452-2824-4E54-8B85-E4ECA62ABB3B}" type="presParOf" srcId="{F8FDDA7F-C3C8-4185-BBB3-62850AA0069A}" destId="{8452F2FD-1BC2-4C14-8C32-B15C13224DB1}" srcOrd="0" destOrd="0" presId="urn:microsoft.com/office/officeart/2005/8/layout/hierarchy5"/>
    <dgm:cxn modelId="{D9AD62CE-D619-4462-A888-408624FB81D3}" type="presParOf" srcId="{F8FDDA7F-C3C8-4185-BBB3-62850AA0069A}" destId="{993ABB56-EDEF-4F90-8E20-4E609072F8C7}" srcOrd="1" destOrd="0" presId="urn:microsoft.com/office/officeart/2005/8/layout/hierarchy5"/>
    <dgm:cxn modelId="{A9DF9C65-E8B5-4D48-9B97-291979E363A7}" type="presParOf" srcId="{3B6C5454-25DD-4E47-8C99-110A7A5C2E47}" destId="{A4993DE4-1F12-2E41-98EF-8BDCD557F6AC}" srcOrd="2" destOrd="0" presId="urn:microsoft.com/office/officeart/2005/8/layout/hierarchy5"/>
    <dgm:cxn modelId="{9A39ADF4-5245-402E-B590-1CBEAC5B32C3}" type="presParOf" srcId="{A4993DE4-1F12-2E41-98EF-8BDCD557F6AC}" destId="{64CF4EEB-C0CA-7940-8897-311ECD870111}" srcOrd="0" destOrd="0" presId="urn:microsoft.com/office/officeart/2005/8/layout/hierarchy5"/>
    <dgm:cxn modelId="{1A147B26-427F-4522-B27D-44A680FA86DA}" type="presParOf" srcId="{3B6C5454-25DD-4E47-8C99-110A7A5C2E47}" destId="{CE156D6F-9718-7741-AB54-E004E398C138}" srcOrd="3" destOrd="0" presId="urn:microsoft.com/office/officeart/2005/8/layout/hierarchy5"/>
    <dgm:cxn modelId="{46E8ADD8-4DD1-43B5-A208-F97C05767CB7}" type="presParOf" srcId="{CE156D6F-9718-7741-AB54-E004E398C138}" destId="{C1B2EDBF-3986-EF4E-A6C8-C8C6512600D9}" srcOrd="0" destOrd="0" presId="urn:microsoft.com/office/officeart/2005/8/layout/hierarchy5"/>
    <dgm:cxn modelId="{213046F6-1B9F-4442-93BC-8E0F2A43372C}" type="presParOf" srcId="{CE156D6F-9718-7741-AB54-E004E398C138}" destId="{77AD8C54-4C23-EF42-B0A1-06308B808EA2}" srcOrd="1" destOrd="0" presId="urn:microsoft.com/office/officeart/2005/8/layout/hierarchy5"/>
    <dgm:cxn modelId="{393B16A1-9320-41DC-A251-CC4BA523242F}" type="presParOf" srcId="{77AD8C54-4C23-EF42-B0A1-06308B808EA2}" destId="{DF466BBC-4F47-0F48-8730-A9A5302FB782}" srcOrd="0" destOrd="0" presId="urn:microsoft.com/office/officeart/2005/8/layout/hierarchy5"/>
    <dgm:cxn modelId="{0C95F1A5-9BE3-49DC-A461-FABDAFE907A3}" type="presParOf" srcId="{DF466BBC-4F47-0F48-8730-A9A5302FB782}" destId="{FCE52DE3-5C7E-4040-8870-5BCFD101CF58}" srcOrd="0" destOrd="0" presId="urn:microsoft.com/office/officeart/2005/8/layout/hierarchy5"/>
    <dgm:cxn modelId="{F68C99B0-2A3D-4728-B7F8-F4C79B9EB33E}" type="presParOf" srcId="{77AD8C54-4C23-EF42-B0A1-06308B808EA2}" destId="{22AE1107-FAC1-BC46-9171-4A5906585AA2}" srcOrd="1" destOrd="0" presId="urn:microsoft.com/office/officeart/2005/8/layout/hierarchy5"/>
    <dgm:cxn modelId="{399CF0E0-1597-447A-8637-40C2EC840829}" type="presParOf" srcId="{22AE1107-FAC1-BC46-9171-4A5906585AA2}" destId="{46DFD24C-0A25-984C-B471-2821A60B6BF6}" srcOrd="0" destOrd="0" presId="urn:microsoft.com/office/officeart/2005/8/layout/hierarchy5"/>
    <dgm:cxn modelId="{E0FE07DB-5D3D-4B8E-BC51-57B1DA629FA0}" type="presParOf" srcId="{22AE1107-FAC1-BC46-9171-4A5906585AA2}" destId="{9C6B04B8-EAF3-E748-8438-5BDF8FFCF6D4}" srcOrd="1" destOrd="0" presId="urn:microsoft.com/office/officeart/2005/8/layout/hierarchy5"/>
    <dgm:cxn modelId="{A499A4A4-0A23-4732-8392-04BAC03F1DC3}" type="presParOf" srcId="{9C6B04B8-EAF3-E748-8438-5BDF8FFCF6D4}" destId="{6DE7C27F-C1DB-BC4A-ADBB-5484B49B0591}" srcOrd="0" destOrd="0" presId="urn:microsoft.com/office/officeart/2005/8/layout/hierarchy5"/>
    <dgm:cxn modelId="{F9536BA3-04EF-4FDD-BD0B-C895B56FEE70}" type="presParOf" srcId="{6DE7C27F-C1DB-BC4A-ADBB-5484B49B0591}" destId="{D8FEF4FD-1FEC-0B45-A543-11E7E15906AF}" srcOrd="0" destOrd="0" presId="urn:microsoft.com/office/officeart/2005/8/layout/hierarchy5"/>
    <dgm:cxn modelId="{F6BE2F50-3362-408A-A00F-5A5E0D621EC0}" type="presParOf" srcId="{9C6B04B8-EAF3-E748-8438-5BDF8FFCF6D4}" destId="{DE72955F-2D0F-CA44-8EE5-3DA404BD3578}" srcOrd="1" destOrd="0" presId="urn:microsoft.com/office/officeart/2005/8/layout/hierarchy5"/>
    <dgm:cxn modelId="{4AA1A7EB-3EBE-470D-AFFC-41D0EBEE5C9A}" type="presParOf" srcId="{DE72955F-2D0F-CA44-8EE5-3DA404BD3578}" destId="{28F1CF39-33FD-6445-96CE-34CFC4F6EA5C}" srcOrd="0" destOrd="0" presId="urn:microsoft.com/office/officeart/2005/8/layout/hierarchy5"/>
    <dgm:cxn modelId="{C36EA45B-225D-4D85-ACFA-76CF847F3BAB}" type="presParOf" srcId="{DE72955F-2D0F-CA44-8EE5-3DA404BD3578}" destId="{3C7F47BF-EFED-EB44-9B39-C88E634100E9}" srcOrd="1" destOrd="0" presId="urn:microsoft.com/office/officeart/2005/8/layout/hierarchy5"/>
    <dgm:cxn modelId="{734EC4D0-965A-4DF3-BA59-8446EAE107B6}" type="presParOf" srcId="{3C7F47BF-EFED-EB44-9B39-C88E634100E9}" destId="{02F76C2B-10DC-464B-B761-BF92ECE13F7A}" srcOrd="0" destOrd="0" presId="urn:microsoft.com/office/officeart/2005/8/layout/hierarchy5"/>
    <dgm:cxn modelId="{FE5458C2-5C3B-4E24-B3A9-3F0E1FE801C1}" type="presParOf" srcId="{02F76C2B-10DC-464B-B761-BF92ECE13F7A}" destId="{BE29C7B6-E9B2-4A7F-B579-879531C9D2E2}" srcOrd="0" destOrd="0" presId="urn:microsoft.com/office/officeart/2005/8/layout/hierarchy5"/>
    <dgm:cxn modelId="{F7ADD52E-953F-47A8-ACC9-8C1064FC5EE1}" type="presParOf" srcId="{3C7F47BF-EFED-EB44-9B39-C88E634100E9}" destId="{60A0AB69-C83F-4E07-A0BC-A558378C1ABF}" srcOrd="1" destOrd="0" presId="urn:microsoft.com/office/officeart/2005/8/layout/hierarchy5"/>
    <dgm:cxn modelId="{0D9D9F58-B2BC-498B-929F-AA2D52045AC0}" type="presParOf" srcId="{60A0AB69-C83F-4E07-A0BC-A558378C1ABF}" destId="{7140A6FB-B136-424D-8722-83CD8E5CE9D7}" srcOrd="0" destOrd="0" presId="urn:microsoft.com/office/officeart/2005/8/layout/hierarchy5"/>
    <dgm:cxn modelId="{E47706C9-AEB7-465F-9743-3626F6080C96}" type="presParOf" srcId="{60A0AB69-C83F-4E07-A0BC-A558378C1ABF}" destId="{0754F686-16EA-4F4F-A7DF-E7A3739BA0A1}" srcOrd="1" destOrd="0" presId="urn:microsoft.com/office/officeart/2005/8/layout/hierarchy5"/>
    <dgm:cxn modelId="{D7E0C971-09D2-4EA1-94C2-A4E0685A9981}" type="presParOf" srcId="{0754F686-16EA-4F4F-A7DF-E7A3739BA0A1}" destId="{67680221-2CFC-B040-B462-05F6C52DA67A}" srcOrd="0" destOrd="0" presId="urn:microsoft.com/office/officeart/2005/8/layout/hierarchy5"/>
    <dgm:cxn modelId="{7359E0C6-650D-41DB-BFAC-38E4C204276A}" type="presParOf" srcId="{67680221-2CFC-B040-B462-05F6C52DA67A}" destId="{3ABAAD57-3D91-544B-9FF5-3F90C5F2459B}" srcOrd="0" destOrd="0" presId="urn:microsoft.com/office/officeart/2005/8/layout/hierarchy5"/>
    <dgm:cxn modelId="{A76DCD23-99E8-48FF-AA0B-4D376B0F0E6F}" type="presParOf" srcId="{0754F686-16EA-4F4F-A7DF-E7A3739BA0A1}" destId="{854EE646-627F-1B44-AC51-4746CE039986}" srcOrd="1" destOrd="0" presId="urn:microsoft.com/office/officeart/2005/8/layout/hierarchy5"/>
    <dgm:cxn modelId="{36BFC598-45D7-461F-A502-3B70CFB9315F}" type="presParOf" srcId="{854EE646-627F-1B44-AC51-4746CE039986}" destId="{D86A3AF6-FDD2-E44A-9F73-57EB762F7A55}" srcOrd="0" destOrd="0" presId="urn:microsoft.com/office/officeart/2005/8/layout/hierarchy5"/>
    <dgm:cxn modelId="{6F6C10FF-3A90-423F-B530-F84A69E11AED}" type="presParOf" srcId="{854EE646-627F-1B44-AC51-4746CE039986}" destId="{8F8F1756-F3F2-BB4A-9CA9-53E1DE73975E}" srcOrd="1" destOrd="0" presId="urn:microsoft.com/office/officeart/2005/8/layout/hierarchy5"/>
    <dgm:cxn modelId="{CB3BB311-C2DB-4BE1-AC22-E61CF9E930A0}" type="presParOf" srcId="{8F8F1756-F3F2-BB4A-9CA9-53E1DE73975E}" destId="{FCD0271D-9DA5-4FA4-AC28-32E83D614764}" srcOrd="0" destOrd="0" presId="urn:microsoft.com/office/officeart/2005/8/layout/hierarchy5"/>
    <dgm:cxn modelId="{62BE8642-41BC-45C7-9DB6-7E803F1DA68B}" type="presParOf" srcId="{FCD0271D-9DA5-4FA4-AC28-32E83D614764}" destId="{6FCC98C6-4C0C-43FA-ADC6-FBC06640B123}" srcOrd="0" destOrd="0" presId="urn:microsoft.com/office/officeart/2005/8/layout/hierarchy5"/>
    <dgm:cxn modelId="{9F45CE20-F35C-42C2-A7BA-EEF0EEDD1DDF}" type="presParOf" srcId="{8F8F1756-F3F2-BB4A-9CA9-53E1DE73975E}" destId="{909A09D5-1489-412B-AA0A-7509312D7275}" srcOrd="1" destOrd="0" presId="urn:microsoft.com/office/officeart/2005/8/layout/hierarchy5"/>
    <dgm:cxn modelId="{8B494A12-0926-4F3B-AF8F-1EE1361917B7}" type="presParOf" srcId="{909A09D5-1489-412B-AA0A-7509312D7275}" destId="{CB1C1376-708C-454B-88BF-D06E11EEB20A}" srcOrd="0" destOrd="0" presId="urn:microsoft.com/office/officeart/2005/8/layout/hierarchy5"/>
    <dgm:cxn modelId="{28A99942-6549-45A4-AD98-14A700621C0B}" type="presParOf" srcId="{909A09D5-1489-412B-AA0A-7509312D7275}" destId="{B9B24CEC-AA74-49A3-9E1F-2A99DED4CBA6}" srcOrd="1" destOrd="0" presId="urn:microsoft.com/office/officeart/2005/8/layout/hierarchy5"/>
    <dgm:cxn modelId="{FE4BDF58-9525-417B-B7FF-16D945BF053B}" type="presParOf" srcId="{B9B24CEC-AA74-49A3-9E1F-2A99DED4CBA6}" destId="{0B3C9BE8-F7D0-493D-951A-624E03CAD15E}" srcOrd="0" destOrd="0" presId="urn:microsoft.com/office/officeart/2005/8/layout/hierarchy5"/>
    <dgm:cxn modelId="{622D6FB6-2441-46C7-B00C-28406D26986F}" type="presParOf" srcId="{0B3C9BE8-F7D0-493D-951A-624E03CAD15E}" destId="{7B6DBC2C-A0AD-449C-92B0-1FECA41205B2}" srcOrd="0" destOrd="0" presId="urn:microsoft.com/office/officeart/2005/8/layout/hierarchy5"/>
    <dgm:cxn modelId="{3811A957-5AD4-44C5-9044-215DE3AE5747}" type="presParOf" srcId="{B9B24CEC-AA74-49A3-9E1F-2A99DED4CBA6}" destId="{A2CA004E-CD9D-4C97-8827-E14DC074AA99}" srcOrd="1" destOrd="0" presId="urn:microsoft.com/office/officeart/2005/8/layout/hierarchy5"/>
    <dgm:cxn modelId="{7DBB5B92-3ECC-42A4-9035-6CF36164C2AF}" type="presParOf" srcId="{A2CA004E-CD9D-4C97-8827-E14DC074AA99}" destId="{BD3346BF-4876-41C6-82A6-6EEEDFF27E57}" srcOrd="0" destOrd="0" presId="urn:microsoft.com/office/officeart/2005/8/layout/hierarchy5"/>
    <dgm:cxn modelId="{0B857B51-92D6-4B5B-BC02-2C17024A18CD}" type="presParOf" srcId="{A2CA004E-CD9D-4C97-8827-E14DC074AA99}" destId="{6AA00395-0C6B-4847-A45E-AAB42782DAE7}" srcOrd="1" destOrd="0" presId="urn:microsoft.com/office/officeart/2005/8/layout/hierarchy5"/>
    <dgm:cxn modelId="{5534AAA6-F5FF-48DD-A966-43BE2D64DF18}" type="presParOf" srcId="{77AD8C54-4C23-EF42-B0A1-06308B808EA2}" destId="{8B577A49-29AB-1B4C-810B-E59941456BD7}" srcOrd="2" destOrd="0" presId="urn:microsoft.com/office/officeart/2005/8/layout/hierarchy5"/>
    <dgm:cxn modelId="{281432F4-D276-4C51-8669-E85629ED7C50}" type="presParOf" srcId="{8B577A49-29AB-1B4C-810B-E59941456BD7}" destId="{23748457-6F13-CA47-A2A0-4F051DFBDE2E}" srcOrd="0" destOrd="0" presId="urn:microsoft.com/office/officeart/2005/8/layout/hierarchy5"/>
    <dgm:cxn modelId="{08D1C2A7-3153-4C15-B7E3-3D1FEC9B857F}" type="presParOf" srcId="{77AD8C54-4C23-EF42-B0A1-06308B808EA2}" destId="{A957D8B7-826A-B346-B530-AAE7456EF034}" srcOrd="3" destOrd="0" presId="urn:microsoft.com/office/officeart/2005/8/layout/hierarchy5"/>
    <dgm:cxn modelId="{96E19ABA-8F71-4982-921F-3E62A899C29B}" type="presParOf" srcId="{A957D8B7-826A-B346-B530-AAE7456EF034}" destId="{F2C20160-E84C-E948-9362-517738797505}" srcOrd="0" destOrd="0" presId="urn:microsoft.com/office/officeart/2005/8/layout/hierarchy5"/>
    <dgm:cxn modelId="{A983D0B1-0DA6-4B06-BFBB-1808BCFE138A}" type="presParOf" srcId="{A957D8B7-826A-B346-B530-AAE7456EF034}" destId="{7BF6F901-F213-5048-AF2C-018DC96D122E}" srcOrd="1" destOrd="0" presId="urn:microsoft.com/office/officeart/2005/8/layout/hierarchy5"/>
    <dgm:cxn modelId="{F405AE7E-D660-4B4A-8201-FE10B9816C48}" type="presParOf" srcId="{7BF6F901-F213-5048-AF2C-018DC96D122E}" destId="{46C53283-D173-4042-8E90-60AFA8797BE9}" srcOrd="0" destOrd="0" presId="urn:microsoft.com/office/officeart/2005/8/layout/hierarchy5"/>
    <dgm:cxn modelId="{2619D7CF-4937-4FFB-8AC5-28550558A2F0}" type="presParOf" srcId="{46C53283-D173-4042-8E90-60AFA8797BE9}" destId="{CD04ECD2-535F-7341-B677-774B38F15171}" srcOrd="0" destOrd="0" presId="urn:microsoft.com/office/officeart/2005/8/layout/hierarchy5"/>
    <dgm:cxn modelId="{FA2E0213-38F7-4542-8F66-F046140ABFFF}" type="presParOf" srcId="{7BF6F901-F213-5048-AF2C-018DC96D122E}" destId="{8D251A73-88F1-0E42-ACE7-36CCC8220BFD}" srcOrd="1" destOrd="0" presId="urn:microsoft.com/office/officeart/2005/8/layout/hierarchy5"/>
    <dgm:cxn modelId="{BAA141F4-02DF-49B8-85AA-DC7A32AC4AF6}" type="presParOf" srcId="{8D251A73-88F1-0E42-ACE7-36CCC8220BFD}" destId="{A0598C91-A2BD-4848-BD59-E0ABDEDFF28B}" srcOrd="0" destOrd="0" presId="urn:microsoft.com/office/officeart/2005/8/layout/hierarchy5"/>
    <dgm:cxn modelId="{67CF5282-6362-4339-9AA0-F985FD48C33D}" type="presParOf" srcId="{8D251A73-88F1-0E42-ACE7-36CCC8220BFD}" destId="{732D170A-582C-C245-BE36-17681C7B2BE7}" srcOrd="1" destOrd="0" presId="urn:microsoft.com/office/officeart/2005/8/layout/hierarchy5"/>
    <dgm:cxn modelId="{8E8AC1BD-B359-47FA-B054-41400158ADEC}" type="presParOf" srcId="{732D170A-582C-C245-BE36-17681C7B2BE7}" destId="{169C1B11-BF64-4FB6-AB15-763655924DAC}" srcOrd="0" destOrd="0" presId="urn:microsoft.com/office/officeart/2005/8/layout/hierarchy5"/>
    <dgm:cxn modelId="{D5EEB47F-08C4-4889-9D9C-A87AF6329F44}" type="presParOf" srcId="{169C1B11-BF64-4FB6-AB15-763655924DAC}" destId="{37D06CBF-EEC5-41F6-9294-4DCAC245488F}" srcOrd="0" destOrd="0" presId="urn:microsoft.com/office/officeart/2005/8/layout/hierarchy5"/>
    <dgm:cxn modelId="{0AACA714-6A46-445A-91C4-E86E6CCAB581}" type="presParOf" srcId="{732D170A-582C-C245-BE36-17681C7B2BE7}" destId="{2001358C-E6E2-4E09-B97F-0844C808E594}" srcOrd="1" destOrd="0" presId="urn:microsoft.com/office/officeart/2005/8/layout/hierarchy5"/>
    <dgm:cxn modelId="{B3CDB7B1-7F1A-4B01-9F7E-37F2247CA49D}" type="presParOf" srcId="{2001358C-E6E2-4E09-B97F-0844C808E594}" destId="{5962ED4A-026A-49A2-ACC5-7E5F6F8ED2BF}" srcOrd="0" destOrd="0" presId="urn:microsoft.com/office/officeart/2005/8/layout/hierarchy5"/>
    <dgm:cxn modelId="{90A3CCA3-814F-4F44-88E0-879EE68A4BC0}" type="presParOf" srcId="{2001358C-E6E2-4E09-B97F-0844C808E594}" destId="{2D8BC41A-532B-4EC6-9CF6-27FF141B9508}" srcOrd="1" destOrd="0" presId="urn:microsoft.com/office/officeart/2005/8/layout/hierarchy5"/>
    <dgm:cxn modelId="{4A8C3004-901C-41CB-A006-D024060CB0DB}" type="presParOf" srcId="{2D8BC41A-532B-4EC6-9CF6-27FF141B9508}" destId="{6DEFE99E-D8A0-1F40-98D9-8F508013B1AA}" srcOrd="0" destOrd="0" presId="urn:microsoft.com/office/officeart/2005/8/layout/hierarchy5"/>
    <dgm:cxn modelId="{ACFEDD54-C2CA-415F-9B63-AC9A455537CE}" type="presParOf" srcId="{6DEFE99E-D8A0-1F40-98D9-8F508013B1AA}" destId="{97DF6072-A78B-6741-BD97-0CA5CB783613}" srcOrd="0" destOrd="0" presId="urn:microsoft.com/office/officeart/2005/8/layout/hierarchy5"/>
    <dgm:cxn modelId="{5774CB49-9089-4B0D-A0FF-CF98B40F45B0}" type="presParOf" srcId="{2D8BC41A-532B-4EC6-9CF6-27FF141B9508}" destId="{D1DDA8A2-ACEC-E742-9543-8F2965A51B94}" srcOrd="1" destOrd="0" presId="urn:microsoft.com/office/officeart/2005/8/layout/hierarchy5"/>
    <dgm:cxn modelId="{0A1BB11C-D668-4C9A-B3D5-25EFC7D8FB4D}" type="presParOf" srcId="{D1DDA8A2-ACEC-E742-9543-8F2965A51B94}" destId="{3A690A05-B5B3-524F-A32F-2A2612B98E07}" srcOrd="0" destOrd="0" presId="urn:microsoft.com/office/officeart/2005/8/layout/hierarchy5"/>
    <dgm:cxn modelId="{DD59B2B4-FDC9-4A2A-9248-B7C8C0952602}" type="presParOf" srcId="{D1DDA8A2-ACEC-E742-9543-8F2965A51B94}" destId="{79BEC02E-2799-3642-B651-E16E46658699}" srcOrd="1" destOrd="0" presId="urn:microsoft.com/office/officeart/2005/8/layout/hierarchy5"/>
    <dgm:cxn modelId="{8090D00A-87CF-48D6-AD28-F9B12C772971}" type="presParOf" srcId="{79BEC02E-2799-3642-B651-E16E46658699}" destId="{500E9558-5D85-4582-842D-F9C9FAB994BE}" srcOrd="0" destOrd="0" presId="urn:microsoft.com/office/officeart/2005/8/layout/hierarchy5"/>
    <dgm:cxn modelId="{E60490A3-34E2-4139-B433-8C635E743BC7}" type="presParOf" srcId="{500E9558-5D85-4582-842D-F9C9FAB994BE}" destId="{E5C60217-8395-469F-9126-20D83E5D6A00}" srcOrd="0" destOrd="0" presId="urn:microsoft.com/office/officeart/2005/8/layout/hierarchy5"/>
    <dgm:cxn modelId="{2BDE1A36-D85F-4C0F-BA8C-D2C57D5ACBA5}" type="presParOf" srcId="{79BEC02E-2799-3642-B651-E16E46658699}" destId="{19AD7F61-D283-471D-8B26-FD4A2FBE4E70}" srcOrd="1" destOrd="0" presId="urn:microsoft.com/office/officeart/2005/8/layout/hierarchy5"/>
    <dgm:cxn modelId="{D2D1E752-5872-4910-9540-BB96820161EC}" type="presParOf" srcId="{19AD7F61-D283-471D-8B26-FD4A2FBE4E70}" destId="{0E5A4189-D43C-4210-8F6E-81673DDD4B59}" srcOrd="0" destOrd="0" presId="urn:microsoft.com/office/officeart/2005/8/layout/hierarchy5"/>
    <dgm:cxn modelId="{C57DA79B-F7EE-4870-A303-16564A942358}" type="presParOf" srcId="{19AD7F61-D283-471D-8B26-FD4A2FBE4E70}" destId="{796B7AA3-E2F0-4333-8406-F89B2F886A3C}" srcOrd="1" destOrd="0" presId="urn:microsoft.com/office/officeart/2005/8/layout/hierarchy5"/>
    <dgm:cxn modelId="{A6EC1087-B7E9-4874-A12B-667757C754DE}" type="presParOf" srcId="{796B7AA3-E2F0-4333-8406-F89B2F886A3C}" destId="{BAD37B43-AC0A-42FC-A991-F03088129EAF}" srcOrd="0" destOrd="0" presId="urn:microsoft.com/office/officeart/2005/8/layout/hierarchy5"/>
    <dgm:cxn modelId="{00D6A83E-3D1B-40B0-A743-94DD22232FDE}" type="presParOf" srcId="{BAD37B43-AC0A-42FC-A991-F03088129EAF}" destId="{B7488960-43CA-4C5E-8C26-AED63F7C759E}" srcOrd="0" destOrd="0" presId="urn:microsoft.com/office/officeart/2005/8/layout/hierarchy5"/>
    <dgm:cxn modelId="{E36DC749-2227-45D0-8C6E-679A187C9D79}" type="presParOf" srcId="{796B7AA3-E2F0-4333-8406-F89B2F886A3C}" destId="{2224884D-99B8-441A-BCE2-8EDE0861033F}" srcOrd="1" destOrd="0" presId="urn:microsoft.com/office/officeart/2005/8/layout/hierarchy5"/>
    <dgm:cxn modelId="{6A3B6BF6-7E21-4E91-8354-E1E5013DBAF3}" type="presParOf" srcId="{2224884D-99B8-441A-BCE2-8EDE0861033F}" destId="{D00FFD51-04EF-4D69-8425-15DDF40D177F}" srcOrd="0" destOrd="0" presId="urn:microsoft.com/office/officeart/2005/8/layout/hierarchy5"/>
    <dgm:cxn modelId="{D244468C-04DB-4611-8E77-C7240DCCFA03}" type="presParOf" srcId="{2224884D-99B8-441A-BCE2-8EDE0861033F}" destId="{765A9977-23EB-4397-B933-59035B56CC54}" srcOrd="1" destOrd="0" presId="urn:microsoft.com/office/officeart/2005/8/layout/hierarchy5"/>
    <dgm:cxn modelId="{7A19CB08-7561-4067-B428-F46022D47116}" type="presParOf" srcId="{7BF6F901-F213-5048-AF2C-018DC96D122E}" destId="{A2B76F6D-2C90-DF41-8964-ADCE10B5711D}" srcOrd="2" destOrd="0" presId="urn:microsoft.com/office/officeart/2005/8/layout/hierarchy5"/>
    <dgm:cxn modelId="{D5278C2F-82B0-470A-A097-710D6E404C7F}" type="presParOf" srcId="{A2B76F6D-2C90-DF41-8964-ADCE10B5711D}" destId="{58EA43C0-2B5E-4D4F-B2F0-19DA675156A3}" srcOrd="0" destOrd="0" presId="urn:microsoft.com/office/officeart/2005/8/layout/hierarchy5"/>
    <dgm:cxn modelId="{11858C1C-720F-4287-849C-71D26C5FDA21}" type="presParOf" srcId="{7BF6F901-F213-5048-AF2C-018DC96D122E}" destId="{27DA72D5-1B93-5242-8424-198A8CCD047E}" srcOrd="3" destOrd="0" presId="urn:microsoft.com/office/officeart/2005/8/layout/hierarchy5"/>
    <dgm:cxn modelId="{E4876BCF-5F54-46A5-9E9F-E45A6812F752}" type="presParOf" srcId="{27DA72D5-1B93-5242-8424-198A8CCD047E}" destId="{B640FC0B-67DD-1F4D-9EBF-352A5B690B57}" srcOrd="0" destOrd="0" presId="urn:microsoft.com/office/officeart/2005/8/layout/hierarchy5"/>
    <dgm:cxn modelId="{0CE6CAA0-8D0A-4C0F-91C0-1C2DDD70511B}" type="presParOf" srcId="{27DA72D5-1B93-5242-8424-198A8CCD047E}" destId="{457FA074-7BE8-624C-BFAA-7679D8A9E22D}" srcOrd="1" destOrd="0" presId="urn:microsoft.com/office/officeart/2005/8/layout/hierarchy5"/>
    <dgm:cxn modelId="{2989FDD4-F750-4962-9995-62DBE045587C}" type="presParOf" srcId="{457FA074-7BE8-624C-BFAA-7679D8A9E22D}" destId="{E85DFD16-8099-48E9-8131-E05574CE5589}" srcOrd="0" destOrd="0" presId="urn:microsoft.com/office/officeart/2005/8/layout/hierarchy5"/>
    <dgm:cxn modelId="{C37DAE8D-3B04-4B84-B0EC-81F0043E6D24}" type="presParOf" srcId="{E85DFD16-8099-48E9-8131-E05574CE5589}" destId="{45201D14-DC4F-42A3-9D5F-FDA991EC9F70}" srcOrd="0" destOrd="0" presId="urn:microsoft.com/office/officeart/2005/8/layout/hierarchy5"/>
    <dgm:cxn modelId="{528F18CA-7034-468F-8E27-CCF867EE92F3}" type="presParOf" srcId="{457FA074-7BE8-624C-BFAA-7679D8A9E22D}" destId="{D9E55633-6297-425B-ACD2-1B81B2F55238}" srcOrd="1" destOrd="0" presId="urn:microsoft.com/office/officeart/2005/8/layout/hierarchy5"/>
    <dgm:cxn modelId="{DAB71E48-5480-4114-AF31-9B95A28F3415}" type="presParOf" srcId="{D9E55633-6297-425B-ACD2-1B81B2F55238}" destId="{320FE524-BA6B-4B25-8FE3-8A9FC9B558D4}" srcOrd="0" destOrd="0" presId="urn:microsoft.com/office/officeart/2005/8/layout/hierarchy5"/>
    <dgm:cxn modelId="{43E1D96E-3950-4833-970C-9A630699A697}" type="presParOf" srcId="{D9E55633-6297-425B-ACD2-1B81B2F55238}" destId="{A0AEFEB2-1FAE-4ACA-AA79-D7B64F88FEE2}" srcOrd="1" destOrd="0" presId="urn:microsoft.com/office/officeart/2005/8/layout/hierarchy5"/>
    <dgm:cxn modelId="{82FFC3D7-0914-4259-B80B-63B398B09385}" type="presParOf" srcId="{A0AEFEB2-1FAE-4ACA-AA79-D7B64F88FEE2}" destId="{74B7B22B-067C-2041-90F3-A000626BD806}" srcOrd="0" destOrd="0" presId="urn:microsoft.com/office/officeart/2005/8/layout/hierarchy5"/>
    <dgm:cxn modelId="{903997A1-55B2-41B8-A10F-DEEBBA769944}" type="presParOf" srcId="{74B7B22B-067C-2041-90F3-A000626BD806}" destId="{F93A57AC-1230-3B43-A6C0-F72D76074C7E}" srcOrd="0" destOrd="0" presId="urn:microsoft.com/office/officeart/2005/8/layout/hierarchy5"/>
    <dgm:cxn modelId="{A512C9A2-E61A-4BC5-86F3-9D69564620B4}" type="presParOf" srcId="{A0AEFEB2-1FAE-4ACA-AA79-D7B64F88FEE2}" destId="{0E5F578E-02F4-5B4F-BCCE-A6F4B65ADA1C}" srcOrd="1" destOrd="0" presId="urn:microsoft.com/office/officeart/2005/8/layout/hierarchy5"/>
    <dgm:cxn modelId="{E463F199-C1E1-43B6-BDED-8BAD0350D483}" type="presParOf" srcId="{0E5F578E-02F4-5B4F-BCCE-A6F4B65ADA1C}" destId="{BFCCD526-B55A-CD4D-9F3A-2D0CC747E979}" srcOrd="0" destOrd="0" presId="urn:microsoft.com/office/officeart/2005/8/layout/hierarchy5"/>
    <dgm:cxn modelId="{20DB1DF6-5205-493E-95C1-5559B04FA3C7}" type="presParOf" srcId="{0E5F578E-02F4-5B4F-BCCE-A6F4B65ADA1C}" destId="{BACDE846-F0C9-AF43-9853-46866A6F465D}" srcOrd="1" destOrd="0" presId="urn:microsoft.com/office/officeart/2005/8/layout/hierarchy5"/>
    <dgm:cxn modelId="{ABCC4854-1842-42E5-961A-1020614FF62D}" type="presParOf" srcId="{BACDE846-F0C9-AF43-9853-46866A6F465D}" destId="{4BE03517-5865-40D7-B843-CF64C07D8044}" srcOrd="0" destOrd="0" presId="urn:microsoft.com/office/officeart/2005/8/layout/hierarchy5"/>
    <dgm:cxn modelId="{8D42F6BE-720C-44A5-80F9-DD9E7F787C95}" type="presParOf" srcId="{4BE03517-5865-40D7-B843-CF64C07D8044}" destId="{0D762716-7BFE-4797-96F8-B62F6F7BA0CE}" srcOrd="0" destOrd="0" presId="urn:microsoft.com/office/officeart/2005/8/layout/hierarchy5"/>
    <dgm:cxn modelId="{7BC910E8-F261-4FC8-8AA3-E88A2A05D534}" type="presParOf" srcId="{BACDE846-F0C9-AF43-9853-46866A6F465D}" destId="{6B87646D-B1DA-4E08-97A5-0D7D72A53907}" srcOrd="1" destOrd="0" presId="urn:microsoft.com/office/officeart/2005/8/layout/hierarchy5"/>
    <dgm:cxn modelId="{7811D544-DEF6-416D-9AF6-CFAEE9A1D635}" type="presParOf" srcId="{6B87646D-B1DA-4E08-97A5-0D7D72A53907}" destId="{4D7190C3-6F83-431B-BA82-40A9A23B3CC8}" srcOrd="0" destOrd="0" presId="urn:microsoft.com/office/officeart/2005/8/layout/hierarchy5"/>
    <dgm:cxn modelId="{CD2E3657-FF83-484B-84C0-8B408B3C94B3}" type="presParOf" srcId="{6B87646D-B1DA-4E08-97A5-0D7D72A53907}" destId="{FFA5C4BC-7C56-4C40-84F0-DB4A100B8C81}" srcOrd="1" destOrd="0" presId="urn:microsoft.com/office/officeart/2005/8/layout/hierarchy5"/>
    <dgm:cxn modelId="{1BB8767F-14CD-44D3-AD8F-0BFF8BF0E966}" type="presParOf" srcId="{FFA5C4BC-7C56-4C40-84F0-DB4A100B8C81}" destId="{968BDAB8-99B3-4F41-8BB2-5F8A19514B3C}" srcOrd="0" destOrd="0" presId="urn:microsoft.com/office/officeart/2005/8/layout/hierarchy5"/>
    <dgm:cxn modelId="{8DD56552-F3F9-41E9-96C3-444F9B84C72D}" type="presParOf" srcId="{968BDAB8-99B3-4F41-8BB2-5F8A19514B3C}" destId="{8A13B898-BBE6-401F-94C8-F524A001BA5D}" srcOrd="0" destOrd="0" presId="urn:microsoft.com/office/officeart/2005/8/layout/hierarchy5"/>
    <dgm:cxn modelId="{DD738FB4-F16A-4393-8F84-11B6B4FBD68C}" type="presParOf" srcId="{FFA5C4BC-7C56-4C40-84F0-DB4A100B8C81}" destId="{CB8C9941-675E-46A9-943F-1102C7FE374A}" srcOrd="1" destOrd="0" presId="urn:microsoft.com/office/officeart/2005/8/layout/hierarchy5"/>
    <dgm:cxn modelId="{028BD70E-3726-488D-B4B5-6CCAC49DE45C}" type="presParOf" srcId="{CB8C9941-675E-46A9-943F-1102C7FE374A}" destId="{3760028A-89A4-400E-9BF4-8258F922559B}" srcOrd="0" destOrd="0" presId="urn:microsoft.com/office/officeart/2005/8/layout/hierarchy5"/>
    <dgm:cxn modelId="{19A1F36C-2237-457E-920B-E44C54772109}" type="presParOf" srcId="{CB8C9941-675E-46A9-943F-1102C7FE374A}" destId="{2D96179E-0ECF-4BCB-8949-3F417D24330C}" srcOrd="1" destOrd="0" presId="urn:microsoft.com/office/officeart/2005/8/layout/hierarchy5"/>
    <dgm:cxn modelId="{1D800BA3-2138-4FCE-81F1-EA21C77C5E1F}" type="presParOf" srcId="{019A9E9B-ED85-5541-8F01-4F5A0610AC8E}" destId="{2CB084A0-121B-A04D-A77D-8FAAB6F2B07C}" srcOrd="1" destOrd="0" presId="urn:microsoft.com/office/officeart/2005/8/layout/hierarchy5"/>
    <dgm:cxn modelId="{62E9E911-FBCE-4139-960B-FE5749AB2606}" type="presParOf" srcId="{2CB084A0-121B-A04D-A77D-8FAAB6F2B07C}" destId="{FB116189-DED1-3243-A06B-34ADCB2927C4}" srcOrd="0" destOrd="0" presId="urn:microsoft.com/office/officeart/2005/8/layout/hierarchy5"/>
    <dgm:cxn modelId="{D3F1756F-A85F-44B6-893D-95BB65C3A686}" type="presParOf" srcId="{FB116189-DED1-3243-A06B-34ADCB2927C4}" destId="{24114E99-0CB3-1F40-BFBC-D77433E37280}" srcOrd="0" destOrd="0" presId="urn:microsoft.com/office/officeart/2005/8/layout/hierarchy5"/>
    <dgm:cxn modelId="{A9249B63-E5A0-4E3E-A0D2-B1D71D57ABEF}" type="presParOf" srcId="{FB116189-DED1-3243-A06B-34ADCB2927C4}" destId="{95E4041E-858F-DD4A-A9A2-BA681F9F5EB0}" srcOrd="1" destOrd="0" presId="urn:microsoft.com/office/officeart/2005/8/layout/hierarchy5"/>
    <dgm:cxn modelId="{E4478C21-38FF-4945-867D-CE1D431C9216}" type="presParOf" srcId="{2CB084A0-121B-A04D-A77D-8FAAB6F2B07C}" destId="{CA42EBF4-914F-D945-95AE-21B9421E38DC}" srcOrd="1" destOrd="0" presId="urn:microsoft.com/office/officeart/2005/8/layout/hierarchy5"/>
    <dgm:cxn modelId="{19F6F292-A6AB-42EA-B264-82A6F613D868}" type="presParOf" srcId="{CA42EBF4-914F-D945-95AE-21B9421E38DC}" destId="{8417819E-108D-FD47-BB1D-BCE2322F670B}" srcOrd="0" destOrd="0" presId="urn:microsoft.com/office/officeart/2005/8/layout/hierarchy5"/>
    <dgm:cxn modelId="{3BADD70A-EC00-446F-A999-160B9983A928}" type="presParOf" srcId="{2CB084A0-121B-A04D-A77D-8FAAB6F2B07C}" destId="{F3FCC780-D181-2A4D-93FB-6B25F7B0EBAC}" srcOrd="2" destOrd="0" presId="urn:microsoft.com/office/officeart/2005/8/layout/hierarchy5"/>
    <dgm:cxn modelId="{7B96998F-D52C-4F82-99DA-EDB11FC49D09}" type="presParOf" srcId="{F3FCC780-D181-2A4D-93FB-6B25F7B0EBAC}" destId="{E7F3BEEA-04FB-DB42-B610-36963424C8A1}" srcOrd="0" destOrd="0" presId="urn:microsoft.com/office/officeart/2005/8/layout/hierarchy5"/>
    <dgm:cxn modelId="{044C1F95-9860-40BB-90CE-46D638A0EC16}" type="presParOf" srcId="{F3FCC780-D181-2A4D-93FB-6B25F7B0EBAC}" destId="{D0352A3C-959C-E74B-880E-A404F5C42237}" srcOrd="1" destOrd="0" presId="urn:microsoft.com/office/officeart/2005/8/layout/hierarchy5"/>
    <dgm:cxn modelId="{DCE8DD51-60BB-4438-931A-0AB2445B6E6B}" type="presParOf" srcId="{2CB084A0-121B-A04D-A77D-8FAAB6F2B07C}" destId="{2C1C6FB7-2677-8A48-BF59-5B3B74F5C40B}" srcOrd="3" destOrd="0" presId="urn:microsoft.com/office/officeart/2005/8/layout/hierarchy5"/>
    <dgm:cxn modelId="{009966B4-59EB-49B9-A7F4-BB4FCB14162C}" type="presParOf" srcId="{2C1C6FB7-2677-8A48-BF59-5B3B74F5C40B}" destId="{B7C1777E-FEB3-F44A-9E8A-FBE588B7351F}" srcOrd="0" destOrd="0" presId="urn:microsoft.com/office/officeart/2005/8/layout/hierarchy5"/>
    <dgm:cxn modelId="{B828F125-11DE-46D7-B71F-74EACD031BE7}" type="presParOf" srcId="{2CB084A0-121B-A04D-A77D-8FAAB6F2B07C}" destId="{1211956D-344B-5A41-BD00-86027E42D005}" srcOrd="4" destOrd="0" presId="urn:microsoft.com/office/officeart/2005/8/layout/hierarchy5"/>
    <dgm:cxn modelId="{AA4B844F-2151-4921-9311-0BE6DD2F94B1}" type="presParOf" srcId="{1211956D-344B-5A41-BD00-86027E42D005}" destId="{5DAD34C5-2F9B-B74E-B786-FDF6913343E6}" srcOrd="0" destOrd="0" presId="urn:microsoft.com/office/officeart/2005/8/layout/hierarchy5"/>
    <dgm:cxn modelId="{EB13E89E-A84B-4E11-B99A-3C8BA00CE2F8}" type="presParOf" srcId="{1211956D-344B-5A41-BD00-86027E42D005}" destId="{483CDCC8-C001-CA44-863E-FDF667289D4D}" srcOrd="1" destOrd="0" presId="urn:microsoft.com/office/officeart/2005/8/layout/hierarchy5"/>
    <dgm:cxn modelId="{5D20D315-B33A-43D9-814E-6A268B740D7D}" type="presParOf" srcId="{2CB084A0-121B-A04D-A77D-8FAAB6F2B07C}" destId="{398F050C-3F7A-9743-A1B6-D3F69FF99A25}" srcOrd="5" destOrd="0" presId="urn:microsoft.com/office/officeart/2005/8/layout/hierarchy5"/>
    <dgm:cxn modelId="{C8033B67-7401-4E47-9254-A2C68951E5B2}" type="presParOf" srcId="{398F050C-3F7A-9743-A1B6-D3F69FF99A25}" destId="{A134A3C8-C511-1549-BE74-CF48E026C9D0}" srcOrd="0" destOrd="0" presId="urn:microsoft.com/office/officeart/2005/8/layout/hierarchy5"/>
    <dgm:cxn modelId="{AE72F8B4-9578-4F4B-B120-1D16353B176E}" type="presParOf" srcId="{2CB084A0-121B-A04D-A77D-8FAAB6F2B07C}" destId="{6CE6F452-BD07-7D4E-B03B-5085D54FE63E}" srcOrd="6" destOrd="0" presId="urn:microsoft.com/office/officeart/2005/8/layout/hierarchy5"/>
    <dgm:cxn modelId="{C47F6D01-2F29-4725-9806-AF918A66550F}" type="presParOf" srcId="{6CE6F452-BD07-7D4E-B03B-5085D54FE63E}" destId="{D05043D7-CF63-7D40-9094-59779312FA5B}" srcOrd="0" destOrd="0" presId="urn:microsoft.com/office/officeart/2005/8/layout/hierarchy5"/>
    <dgm:cxn modelId="{F268AED4-6C4B-4597-91CF-46A30E6498E1}" type="presParOf" srcId="{6CE6F452-BD07-7D4E-B03B-5085D54FE63E}" destId="{1694C4ED-68B4-5F42-9E09-867060EDB024}" srcOrd="1" destOrd="0" presId="urn:microsoft.com/office/officeart/2005/8/layout/hierarchy5"/>
    <dgm:cxn modelId="{6C2469D2-3873-4585-8C35-73DBE312F7CC}" type="presParOf" srcId="{2CB084A0-121B-A04D-A77D-8FAAB6F2B07C}" destId="{7F8BB2F3-E2BB-A04D-A302-934BFB344B55}" srcOrd="7" destOrd="0" presId="urn:microsoft.com/office/officeart/2005/8/layout/hierarchy5"/>
    <dgm:cxn modelId="{9BC09769-AAAF-4F57-A6DE-B467D90CA0D3}" type="presParOf" srcId="{7F8BB2F3-E2BB-A04D-A302-934BFB344B55}" destId="{B67552BA-0D25-DE42-971F-4CF5354A1902}" srcOrd="0" destOrd="0" presId="urn:microsoft.com/office/officeart/2005/8/layout/hierarchy5"/>
    <dgm:cxn modelId="{1B0DA0A4-B648-4DA1-8C8F-F3353444765B}" type="presParOf" srcId="{2CB084A0-121B-A04D-A77D-8FAAB6F2B07C}" destId="{8C0FB54C-CD6C-4B33-B99F-381DEB6E5901}" srcOrd="8" destOrd="0" presId="urn:microsoft.com/office/officeart/2005/8/layout/hierarchy5"/>
    <dgm:cxn modelId="{82D71A02-4325-442E-AC42-BF22433C5B2D}" type="presParOf" srcId="{8C0FB54C-CD6C-4B33-B99F-381DEB6E5901}" destId="{5A96DAD1-C233-424A-B729-9F7498DB3373}" srcOrd="0" destOrd="0" presId="urn:microsoft.com/office/officeart/2005/8/layout/hierarchy5"/>
    <dgm:cxn modelId="{4831BE30-D8E8-4DE2-A7D3-64088209AD2D}" type="presParOf" srcId="{8C0FB54C-CD6C-4B33-B99F-381DEB6E5901}" destId="{D13333AD-8B7B-44B4-ACD0-D365547E1059}" srcOrd="1" destOrd="0" presId="urn:microsoft.com/office/officeart/2005/8/layout/hierarchy5"/>
    <dgm:cxn modelId="{D67BC4EB-06DD-4FAA-BBB9-A9A3AB3F7318}" type="presParOf" srcId="{2CB084A0-121B-A04D-A77D-8FAAB6F2B07C}" destId="{0E7F17FF-C2B3-4CF2-A94C-29E2A8AF2F8A}" srcOrd="9" destOrd="0" presId="urn:microsoft.com/office/officeart/2005/8/layout/hierarchy5"/>
    <dgm:cxn modelId="{4DA2925E-8F44-4459-ACE2-5B41C9098AA8}" type="presParOf" srcId="{0E7F17FF-C2B3-4CF2-A94C-29E2A8AF2F8A}" destId="{CFB47ACE-DCDF-4CF0-899E-6E035619C9D0}" srcOrd="0" destOrd="0" presId="urn:microsoft.com/office/officeart/2005/8/layout/hierarchy5"/>
    <dgm:cxn modelId="{33814326-8D79-40B7-88A1-8110D330AD18}" type="presParOf" srcId="{2CB084A0-121B-A04D-A77D-8FAAB6F2B07C}" destId="{EB21910E-955E-A041-B4E5-FDEBC83DD307}" srcOrd="10" destOrd="0" presId="urn:microsoft.com/office/officeart/2005/8/layout/hierarchy5"/>
    <dgm:cxn modelId="{BC3C9A09-5E0B-4224-AADE-4DD698F2DF72}" type="presParOf" srcId="{EB21910E-955E-A041-B4E5-FDEBC83DD307}" destId="{392087B7-43C0-A74D-B123-26639B1F06BB}" srcOrd="0" destOrd="0" presId="urn:microsoft.com/office/officeart/2005/8/layout/hierarchy5"/>
    <dgm:cxn modelId="{FB28DD9D-6810-4DEE-AA56-96DAF4A171DB}" type="presParOf" srcId="{EB21910E-955E-A041-B4E5-FDEBC83DD307}" destId="{16107291-2370-CB40-AC05-DC7975BB871B}" srcOrd="1" destOrd="0" presId="urn:microsoft.com/office/officeart/2005/8/layout/hierarchy5"/>
    <dgm:cxn modelId="{44087452-922B-4FC1-85BA-D7540B2AC18B}" type="presParOf" srcId="{2CB084A0-121B-A04D-A77D-8FAAB6F2B07C}" destId="{C2000978-D94E-402D-8E93-5401550FCCBE}" srcOrd="11" destOrd="0" presId="urn:microsoft.com/office/officeart/2005/8/layout/hierarchy5"/>
    <dgm:cxn modelId="{62644497-82CF-4A90-9E8A-5EF118578C64}" type="presParOf" srcId="{C2000978-D94E-402D-8E93-5401550FCCBE}" destId="{E3CF6FD0-365C-4DDD-A61B-39392696290B}" srcOrd="0" destOrd="0" presId="urn:microsoft.com/office/officeart/2005/8/layout/hierarchy5"/>
    <dgm:cxn modelId="{ACABF8C0-EBE1-4FF7-96AF-2036C764CF06}" type="presParOf" srcId="{2CB084A0-121B-A04D-A77D-8FAAB6F2B07C}" destId="{14396629-F29F-479C-A3AD-31829FA79FDF}" srcOrd="12" destOrd="0" presId="urn:microsoft.com/office/officeart/2005/8/layout/hierarchy5"/>
    <dgm:cxn modelId="{48F99AE7-3AC1-4A09-85DE-046EB1CF0B4D}" type="presParOf" srcId="{14396629-F29F-479C-A3AD-31829FA79FDF}" destId="{CC2AAEDA-D21E-4F96-A2FC-A36CE9890DC7}" srcOrd="0" destOrd="0" presId="urn:microsoft.com/office/officeart/2005/8/layout/hierarchy5"/>
    <dgm:cxn modelId="{5BBA8294-B09F-4E9D-AE3E-1BBCAA75C814}" type="presParOf" srcId="{14396629-F29F-479C-A3AD-31829FA79FDF}" destId="{F50D40A3-71FA-48B6-9719-97BF582383D1}" srcOrd="1" destOrd="0" presId="urn:microsoft.com/office/officeart/2005/8/layout/hierarchy5"/>
    <dgm:cxn modelId="{A7127170-5DAB-4E18-B034-53E1EB732CB7}" type="presParOf" srcId="{2CB084A0-121B-A04D-A77D-8FAAB6F2B07C}" destId="{CA7724F0-973E-4780-9BD4-45CDC3CC6FB7}" srcOrd="13" destOrd="0" presId="urn:microsoft.com/office/officeart/2005/8/layout/hierarchy5"/>
    <dgm:cxn modelId="{DDFE77A0-4894-4CA1-BEC3-9F09757AED16}" type="presParOf" srcId="{CA7724F0-973E-4780-9BD4-45CDC3CC6FB7}" destId="{ABC3BE89-AE8A-44B4-BE6A-AFF31ECCE35F}" srcOrd="0" destOrd="0" presId="urn:microsoft.com/office/officeart/2005/8/layout/hierarchy5"/>
    <dgm:cxn modelId="{0C8B8375-66DC-46C7-9CA1-6E25CCFDFEA7}" type="presParOf" srcId="{2CB084A0-121B-A04D-A77D-8FAAB6F2B07C}" destId="{21BEEF10-9D22-4469-8676-9E655C9B11A9}" srcOrd="14" destOrd="0" presId="urn:microsoft.com/office/officeart/2005/8/layout/hierarchy5"/>
    <dgm:cxn modelId="{32E4D611-BF54-4F86-8363-7B85F38E88B8}" type="presParOf" srcId="{21BEEF10-9D22-4469-8676-9E655C9B11A9}" destId="{0AC6CBF8-09E9-4FD4-BE27-20F9BE89C976}" srcOrd="0" destOrd="0" presId="urn:microsoft.com/office/officeart/2005/8/layout/hierarchy5"/>
    <dgm:cxn modelId="{5FBE4530-7145-45BA-B0FB-BA46BE646DD9}" type="presParOf" srcId="{21BEEF10-9D22-4469-8676-9E655C9B11A9}" destId="{A3B1E9E6-8C8E-4DB0-8EF5-6A525B440E37}" srcOrd="1" destOrd="0" presId="urn:microsoft.com/office/officeart/2005/8/layout/hierarchy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0B32A8-00B2-1E44-B240-2A96269E198F}" type="doc">
      <dgm:prSet loTypeId="urn:microsoft.com/office/officeart/2005/8/layout/hierarchy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2AEF91-A452-C24F-B0E5-164BF6AC88CE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MRSA BSI</a:t>
          </a:r>
          <a:r>
            <a:rPr lang="en-US" altLang="zh-CN" sz="105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altLang="zh-CN" sz="1050" b="0" i="1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A9BDB-36CD-5340-B827-E04385B8316E}" type="par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AA3FAAA0-868E-B549-9B0F-859248EC276E}" type="sib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466A68E0-5380-2043-9951-8E81A9B60B1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n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8F7D62-A7FD-F742-9827-124816DBC3C1}" type="par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50772265-B59F-4F42-AD4F-AA0335948F3A}" type="sib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FA15BFCE-8819-D043-BAD6-936FB07875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2F51BA-5E8F-4143-9FFB-7C2E4082E44A}" type="par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9134C87-386E-234A-BC1C-9B71FC642FDD}" type="sib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AADBC00-9953-7445-9400-D27192A6BC26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62C86A-A0CE-1143-8EC2-BAA1B4922011}" type="par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E415CD3D-7183-8E4A-B5EA-F087207B9B6B}" type="sib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F050224C-7959-A147-891E-0B3BFF4B27F3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Population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80CF6-35F6-9D42-94A0-3D311D5923F8}" type="par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BD0B7142-5FE5-E344-9244-8D7067641B0E}" type="sib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2C60B42D-7111-6F4D-9173-54CCD9982140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Empiric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E78532-252A-6A45-A366-2096F8F49EF7}" type="par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4CB126D2-809D-AA49-AEDD-E6B1C3EDF0E9}" type="sib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B8AE83D1-55BC-EF4C-98FA-72C49CCE714E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Tailoring</a:t>
          </a:r>
        </a:p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Criterion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E005D-4C1F-004D-ACA9-036DFBAFD397}" type="par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28888225-B43D-D149-B410-FA1ACC814698}" type="sib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6653F0E0-F91A-6346-90B0-6E49CF562903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3AB08F-8915-4348-926B-4D43119A4073}" type="sib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367A4347-C644-4D49-B9CD-3143B3E1FB7F}" type="par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58F352EE-3429-0846-BBC9-655C55027498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94104-8991-6045-B265-A7DC926D7C93}" type="par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C9B617BF-8786-8047-9923-BE3BACACF038}" type="sib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98228AD4-B976-9B44-A7ED-CB92B6A9278A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F576AC-BC05-ED44-B9FB-0A8FAC3DF552}" type="par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180B2397-0589-5C46-B90B-ED34971F2DEE}" type="sib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8AA1FD31-7D96-634E-A787-6A591AC4E6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5B2A4E-2CB3-184B-A9B4-40C225EEE8E3}" type="par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9B426F5C-7228-D649-A62B-AC0FB7DE0705}" type="sib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0EB744E8-BE82-BC4D-94FE-E98105C6C662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C9E0C-7D01-4049-AD75-6110C4F213E4}" type="par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D92F8AFC-3CC7-D04E-A5A5-C5EE373073B6}" type="sib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2B541F8D-B661-104B-AC60-D57F075BE033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9A3714-F76D-4744-80BB-F8B66ED1ABFC}" type="par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128C86F-7CEB-064B-B18E-285478DAB5C5}" type="sib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EF36CDE-F944-1E4D-8E0A-C1FC8CD2A47F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21 </a:t>
          </a:r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D5ADF-19BF-084F-AF48-D20BD76EA876}" type="par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9DC7543F-0AE4-E04D-AAC7-1B5657ED91EF}" type="sib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B7580BBE-DFC8-E24C-A4AF-80FB7AAD5439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2E84E9-38A5-D642-BA27-D3C9B9BD4EFA}" type="par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AF959C29-561F-0D41-B854-44F2F0517AD7}" type="sib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52D0CC7D-5E7E-3248-A7DD-33F03EEB1577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0112C-875B-9C46-93AB-929F673FA572}" type="par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ECB4D7E-E375-4749-9C06-66F3CA78CE75}" type="sib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C1B9AA7-82C3-2C4C-B4E6-27E0A0A3B08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6A02F-C348-0C4B-9119-035A3C5BE1E3}" type="par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72F1A3D7-AFC2-AB4F-86DD-5D0354E2162C}" type="sib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0E9DEFDF-F8CF-1C42-AD35-4CA3177180E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Mean Outcome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583F5-502E-D846-89CF-D2EFA48E9CC4}" type="par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7D946138-028E-C74C-A06E-EB023644A06C}" type="sib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4F8E37B0-581F-A040-8FEF-421ADE5FA044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9FB17A-ACD4-8E48-8251-EFD0D35FB2BC}" type="par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26EAF8A3-DD7E-634B-B7FA-1F357EB7FE76}" type="sib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FD5FA2E9-3ACA-C048-A5C7-15CCD4BDBFB5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F50E0E-9799-754E-B6BC-1DD74300EAE0}" type="par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230C57A6-7ED9-B546-8FF6-0BFBE7E0C7CE}" type="sib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3F521A69-5665-4745-BC07-4370B2A6243B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F9DE8E-E33C-9B45-92F5-6FA3578D609E}" type="par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917C3F6E-E131-A346-B40E-B6ED174D2654}" type="sib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AB403680-AB91-8F46-B4AC-3A243F3561C8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46DE6-6368-4C45-B122-A1D9B20FFA18}" type="par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CBEADAFF-AEEB-1146-ACAF-38F97A5CC9C1}" type="sib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D9476134-05E4-4BCF-BF3F-31A9DA388AB4}">
      <dgm:prSet phldrT="[文本]"/>
      <dgm:spPr/>
      <dgm:t>
        <a:bodyPr/>
        <a:lstStyle/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Path</a:t>
          </a:r>
          <a:r>
            <a:rPr lang="en-US" altLang="zh-CN" dirty="0" smtClean="0"/>
            <a:t> </a:t>
          </a:r>
          <a:endParaRPr lang="zh-CN" altLang="en-US" dirty="0"/>
        </a:p>
      </dgm:t>
    </dgm:pt>
    <dgm:pt modelId="{E70365CD-A304-492E-9619-38331C94C292}" type="parTrans" cxnId="{1539B3B4-1B27-4A02-A3C5-75AC1ED4B954}">
      <dgm:prSet/>
      <dgm:spPr/>
      <dgm:t>
        <a:bodyPr/>
        <a:lstStyle/>
        <a:p>
          <a:endParaRPr lang="en-US"/>
        </a:p>
      </dgm:t>
    </dgm:pt>
    <dgm:pt modelId="{C74ECC3C-E5CA-40D9-A922-E828160B6147}" type="sibTrans" cxnId="{1539B3B4-1B27-4A02-A3C5-75AC1ED4B954}">
      <dgm:prSet/>
      <dgm:spPr/>
      <dgm:t>
        <a:bodyPr/>
        <a:lstStyle/>
        <a:p>
          <a:endParaRPr lang="en-US"/>
        </a:p>
      </dgm:t>
    </dgm:pt>
    <dgm:pt modelId="{8730A200-9780-44C3-8EEC-2EB70CA556D5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(a)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F6C49-717E-4A64-9CCE-4720D73AA0A9}" type="parTrans" cxnId="{340DCCA1-4BC0-447D-B1E7-37B7B3367312}">
      <dgm:prSet/>
      <dgm:spPr/>
      <dgm:t>
        <a:bodyPr/>
        <a:lstStyle/>
        <a:p>
          <a:endParaRPr lang="en-US"/>
        </a:p>
      </dgm:t>
    </dgm:pt>
    <dgm:pt modelId="{950BFEDF-A56F-4903-8966-0E888D832A04}" type="sibTrans" cxnId="{340DCCA1-4BC0-447D-B1E7-37B7B3367312}">
      <dgm:prSet/>
      <dgm:spPr/>
      <dgm:t>
        <a:bodyPr/>
        <a:lstStyle/>
        <a:p>
          <a:endParaRPr lang="en-US"/>
        </a:p>
      </dgm:t>
    </dgm:pt>
    <dgm:pt modelId="{0F306875-B8B2-434C-A44F-FD579F1F99EC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845E74B-896C-4EF2-B67A-8BF63D7E76BA}" type="parTrans" cxnId="{C2B89B05-F608-4209-9C0F-B0BE6C106831}">
      <dgm:prSet/>
      <dgm:spPr/>
      <dgm:t>
        <a:bodyPr/>
        <a:lstStyle/>
        <a:p>
          <a:endParaRPr lang="en-US"/>
        </a:p>
      </dgm:t>
    </dgm:pt>
    <dgm:pt modelId="{F621AB6D-139E-4CD6-9E7F-C2CC8036CC13}" type="sibTrans" cxnId="{C2B89B05-F608-4209-9C0F-B0BE6C106831}">
      <dgm:prSet/>
      <dgm:spPr/>
      <dgm:t>
        <a:bodyPr/>
        <a:lstStyle/>
        <a:p>
          <a:endParaRPr lang="en-US"/>
        </a:p>
      </dgm:t>
    </dgm:pt>
    <dgm:pt modelId="{88607AE8-FED0-4431-8AC2-4A553A94D4D6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(d)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4D08AC-FFC1-4015-8DAF-2BC94B4A97F0}" type="parTrans" cxnId="{A283A331-2BFF-4645-BF6A-9C57F89B4950}">
      <dgm:prSet/>
      <dgm:spPr/>
      <dgm:t>
        <a:bodyPr/>
        <a:lstStyle/>
        <a:p>
          <a:endParaRPr lang="en-US"/>
        </a:p>
      </dgm:t>
    </dgm:pt>
    <dgm:pt modelId="{99D28A9A-D91D-47A5-865F-ECC4BB7F4982}" type="sibTrans" cxnId="{A283A331-2BFF-4645-BF6A-9C57F89B4950}">
      <dgm:prSet/>
      <dgm:spPr/>
      <dgm:t>
        <a:bodyPr/>
        <a:lstStyle/>
        <a:p>
          <a:endParaRPr lang="en-US"/>
        </a:p>
      </dgm:t>
    </dgm:pt>
    <dgm:pt modelId="{28D04431-B8F7-4AD0-B2D2-6C58DE28AC0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(e)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024C7-2FA0-40E5-B6C0-DB46E91E3098}" type="parTrans" cxnId="{71E2EE9F-7BB7-4484-B019-D3540558701E}">
      <dgm:prSet/>
      <dgm:spPr/>
      <dgm:t>
        <a:bodyPr/>
        <a:lstStyle/>
        <a:p>
          <a:endParaRPr lang="en-US"/>
        </a:p>
      </dgm:t>
    </dgm:pt>
    <dgm:pt modelId="{A6BBCBB2-A5FB-4030-8F9A-83034C01D5FE}" type="sibTrans" cxnId="{71E2EE9F-7BB7-4484-B019-D3540558701E}">
      <dgm:prSet/>
      <dgm:spPr/>
      <dgm:t>
        <a:bodyPr/>
        <a:lstStyle/>
        <a:p>
          <a:endParaRPr lang="en-US"/>
        </a:p>
      </dgm:t>
    </dgm:pt>
    <dgm:pt modelId="{0396FA46-062A-49D9-8CB3-106945A78D9D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(f)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70B1F-E29F-480E-8230-CC1A2260CD3D}" type="parTrans" cxnId="{859B2ACE-256D-498D-A93A-FF7151EC5711}">
      <dgm:prSet/>
      <dgm:spPr/>
      <dgm:t>
        <a:bodyPr/>
        <a:lstStyle/>
        <a:p>
          <a:endParaRPr lang="en-US"/>
        </a:p>
      </dgm:t>
    </dgm:pt>
    <dgm:pt modelId="{7D166743-2925-40B2-9C4C-B9034A02AED2}" type="sibTrans" cxnId="{859B2ACE-256D-498D-A93A-FF7151EC5711}">
      <dgm:prSet/>
      <dgm:spPr/>
      <dgm:t>
        <a:bodyPr/>
        <a:lstStyle/>
        <a:p>
          <a:endParaRPr lang="en-US"/>
        </a:p>
      </dgm:t>
    </dgm:pt>
    <dgm:pt modelId="{03D3CCD5-573C-EE43-A5BB-C5046525DF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868EF-EFE7-D64F-A5B8-2DDC0D1EA861}" type="sib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0FA00A39-38B9-8A4B-981E-3FBD6DF7B01B}" type="par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50A791E6-91D2-4EB2-9666-76555DF4E06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Size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313109-8C5D-4D36-B8E4-99B013C9C2E4}" type="parTrans" cxnId="{4AF0D645-89A0-4047-A765-1A7BC032FCFB}">
      <dgm:prSet/>
      <dgm:spPr/>
      <dgm:t>
        <a:bodyPr/>
        <a:lstStyle/>
        <a:p>
          <a:endParaRPr lang="en-US"/>
        </a:p>
      </dgm:t>
    </dgm:pt>
    <dgm:pt modelId="{6670EB44-3FAE-4FB8-AE21-D0D202E51C6B}" type="sibTrans" cxnId="{4AF0D645-89A0-4047-A765-1A7BC032FCFB}">
      <dgm:prSet/>
      <dgm:spPr/>
      <dgm:t>
        <a:bodyPr/>
        <a:lstStyle/>
        <a:p>
          <a:endParaRPr lang="en-US"/>
        </a:p>
      </dgm:t>
    </dgm:pt>
    <dgm:pt modelId="{A3634948-6CEE-4818-B15A-C0AD78D5E957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Mean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10A57-FA49-4ED1-9BE9-3A694C6A8300}" type="parTrans" cxnId="{BE1BB360-44BE-4910-B2D8-477E8BC14E0D}">
      <dgm:prSet/>
      <dgm:spPr/>
      <dgm:t>
        <a:bodyPr/>
        <a:lstStyle/>
        <a:p>
          <a:endParaRPr lang="en-US"/>
        </a:p>
      </dgm:t>
    </dgm:pt>
    <dgm:pt modelId="{9F5465C3-4B5C-446B-AFFF-16F768B91617}" type="sibTrans" cxnId="{BE1BB360-44BE-4910-B2D8-477E8BC14E0D}">
      <dgm:prSet/>
      <dgm:spPr/>
      <dgm:t>
        <a:bodyPr/>
        <a:lstStyle/>
        <a:p>
          <a:endParaRPr lang="en-US"/>
        </a:p>
      </dgm:t>
    </dgm:pt>
    <dgm:pt modelId="{19A27042-C66A-4275-9B68-0E74A9558F5E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F399422-804D-462F-B22A-7210D5FCEC9E}" type="parTrans" cxnId="{58DD689B-ED54-4D2B-A11C-26FEC0802CE3}">
      <dgm:prSet/>
      <dgm:spPr/>
      <dgm:t>
        <a:bodyPr/>
        <a:lstStyle/>
        <a:p>
          <a:endParaRPr lang="en-US"/>
        </a:p>
      </dgm:t>
    </dgm:pt>
    <dgm:pt modelId="{D3E022D8-DD8B-46D5-814E-CDD38BE00C86}" type="sibTrans" cxnId="{58DD689B-ED54-4D2B-A11C-26FEC0802CE3}">
      <dgm:prSet/>
      <dgm:spPr/>
      <dgm:t>
        <a:bodyPr/>
        <a:lstStyle/>
        <a:p>
          <a:endParaRPr lang="en-US"/>
        </a:p>
      </dgm:t>
    </dgm:pt>
    <dgm:pt modelId="{B233E285-FC47-4F9A-A0D4-4BF6918DB55F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3"/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5B6C1A0-264A-4014-A516-48046109E324}" type="parTrans" cxnId="{020326FA-B91B-4D6E-85C9-32C69D5AAA44}">
      <dgm:prSet/>
      <dgm:spPr/>
      <dgm:t>
        <a:bodyPr/>
        <a:lstStyle/>
        <a:p>
          <a:endParaRPr lang="en-US"/>
        </a:p>
      </dgm:t>
    </dgm:pt>
    <dgm:pt modelId="{0EC0DF42-5A03-49F5-940A-2349BA3C504C}" type="sibTrans" cxnId="{020326FA-B91B-4D6E-85C9-32C69D5AAA44}">
      <dgm:prSet/>
      <dgm:spPr/>
      <dgm:t>
        <a:bodyPr/>
        <a:lstStyle/>
        <a:p>
          <a:endParaRPr lang="en-US"/>
        </a:p>
      </dgm:t>
    </dgm:pt>
    <dgm:pt modelId="{BFD41014-CC57-4D5D-802E-A79C1F87840D}">
      <dgm:prSet phldrT="[文本]" custT="1"/>
      <dgm:spPr>
        <a:blipFill>
          <a:blip xmlns:r="http://schemas.openxmlformats.org/officeDocument/2006/relationships" r:embed="rId4"/>
          <a:stretch>
            <a:fillRect l="-378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1DFB7E8-83C0-422D-889B-903F49A20451}" type="parTrans" cxnId="{22890FF7-D907-40F6-90DA-7EFA2FFC7E11}">
      <dgm:prSet/>
      <dgm:spPr/>
      <dgm:t>
        <a:bodyPr/>
        <a:lstStyle/>
        <a:p>
          <a:endParaRPr lang="en-US"/>
        </a:p>
      </dgm:t>
    </dgm:pt>
    <dgm:pt modelId="{045B9D96-0D96-4BD2-8624-BF86623F936F}" type="sibTrans" cxnId="{22890FF7-D907-40F6-90DA-7EFA2FFC7E11}">
      <dgm:prSet/>
      <dgm:spPr/>
      <dgm:t>
        <a:bodyPr/>
        <a:lstStyle/>
        <a:p>
          <a:endParaRPr lang="en-US"/>
        </a:p>
      </dgm:t>
    </dgm:pt>
    <dgm:pt modelId="{2C603D8B-93C3-444F-B19C-A7780E077DF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(b)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437D2-0D7B-43FF-B355-F9C97699B727}" type="parTrans" cxnId="{9AB781B5-DB53-4E99-BF2C-FBD5110127D6}">
      <dgm:prSet/>
      <dgm:spPr/>
      <dgm:t>
        <a:bodyPr/>
        <a:lstStyle/>
        <a:p>
          <a:endParaRPr lang="en-US"/>
        </a:p>
      </dgm:t>
    </dgm:pt>
    <dgm:pt modelId="{29E7BAA9-0E88-4855-A412-54A2A7DF4D93}" type="sibTrans" cxnId="{9AB781B5-DB53-4E99-BF2C-FBD5110127D6}">
      <dgm:prSet/>
      <dgm:spPr/>
      <dgm:t>
        <a:bodyPr/>
        <a:lstStyle/>
        <a:p>
          <a:endParaRPr lang="en-US"/>
        </a:p>
      </dgm:t>
    </dgm:pt>
    <dgm:pt modelId="{E1B8877F-0BFD-4C71-8C22-DEF07F101F5E}">
      <dgm:prSet phldrT="[文本]" custT="1"/>
      <dgm:spPr>
        <a:blipFill>
          <a:blip xmlns:r="http://schemas.openxmlformats.org/officeDocument/2006/relationships" r:embed="rId5"/>
          <a:stretch>
            <a:fillRect t="-678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D5188AF-5703-4EAA-BE69-907676035CF4}" type="parTrans" cxnId="{A0BE50BB-B96B-46AF-8B05-22A00A4B03B6}">
      <dgm:prSet/>
      <dgm:spPr/>
      <dgm:t>
        <a:bodyPr/>
        <a:lstStyle/>
        <a:p>
          <a:endParaRPr lang="en-US"/>
        </a:p>
      </dgm:t>
    </dgm:pt>
    <dgm:pt modelId="{DE21D5F4-AA3C-4B83-9C08-27D75F0E4C97}" type="sibTrans" cxnId="{A0BE50BB-B96B-46AF-8B05-22A00A4B03B6}">
      <dgm:prSet/>
      <dgm:spPr/>
      <dgm:t>
        <a:bodyPr/>
        <a:lstStyle/>
        <a:p>
          <a:endParaRPr lang="en-US"/>
        </a:p>
      </dgm:t>
    </dgm:pt>
    <dgm:pt modelId="{0FC13288-263A-4565-A39E-A0B53E69266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(c)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76995-CB9B-4536-989D-6825010A1CBD}" type="parTrans" cxnId="{744B7076-ED34-4C67-9241-589933B0AD13}">
      <dgm:prSet/>
      <dgm:spPr/>
      <dgm:t>
        <a:bodyPr/>
        <a:lstStyle/>
        <a:p>
          <a:endParaRPr lang="en-US"/>
        </a:p>
      </dgm:t>
    </dgm:pt>
    <dgm:pt modelId="{BEE3999C-A51D-4424-A7F9-CA5660AD2E91}" type="sibTrans" cxnId="{744B7076-ED34-4C67-9241-589933B0AD13}">
      <dgm:prSet/>
      <dgm:spPr/>
      <dgm:t>
        <a:bodyPr/>
        <a:lstStyle/>
        <a:p>
          <a:endParaRPr lang="en-US"/>
        </a:p>
      </dgm:t>
    </dgm:pt>
    <dgm:pt modelId="{423DA95F-3178-4F8B-BC32-337BE9953E85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60E74DF-E7A1-43CE-BE3D-36DE84DC16FD}" type="parTrans" cxnId="{B041EDAB-1B77-4EFC-BDFC-61F4B4741878}">
      <dgm:prSet/>
      <dgm:spPr/>
      <dgm:t>
        <a:bodyPr/>
        <a:lstStyle/>
        <a:p>
          <a:endParaRPr lang="en-US"/>
        </a:p>
      </dgm:t>
    </dgm:pt>
    <dgm:pt modelId="{C6D8F510-74A6-442C-AA92-EABF8840F475}" type="sibTrans" cxnId="{B041EDAB-1B77-4EFC-BDFC-61F4B4741878}">
      <dgm:prSet/>
      <dgm:spPr/>
      <dgm:t>
        <a:bodyPr/>
        <a:lstStyle/>
        <a:p>
          <a:endParaRPr lang="en-US"/>
        </a:p>
      </dgm:t>
    </dgm:pt>
    <dgm:pt modelId="{66AB130F-6E0E-42EE-BA11-0420F4B31BBF}">
      <dgm:prSet phldrT="[文本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CBC89F4F-0ED7-4A17-B9F9-CCD2C0794FEB}" type="parTrans" cxnId="{390AA424-BE24-43F4-91F1-8A3A2AEC06F7}">
      <dgm:prSet/>
      <dgm:spPr/>
      <dgm:t>
        <a:bodyPr/>
        <a:lstStyle/>
        <a:p>
          <a:endParaRPr lang="en-US"/>
        </a:p>
      </dgm:t>
    </dgm:pt>
    <dgm:pt modelId="{9CDD3A6B-87C6-4502-8DA6-A976DC53589A}" type="sibTrans" cxnId="{390AA424-BE24-43F4-91F1-8A3A2AEC06F7}">
      <dgm:prSet/>
      <dgm:spPr/>
      <dgm:t>
        <a:bodyPr/>
        <a:lstStyle/>
        <a:p>
          <a:endParaRPr lang="en-US"/>
        </a:p>
      </dgm:t>
    </dgm:pt>
    <dgm:pt modelId="{BC5A698D-CD56-4AFA-B976-EC50BB03CB02}">
      <dgm:prSet phldrT="[文本]" custT="1"/>
      <dgm:spPr>
        <a:blipFill>
          <a:blip xmlns:r="http://schemas.openxmlformats.org/officeDocument/2006/relationships" r:embed="rId8"/>
          <a:stretch>
            <a:fillRect b="-678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BCC61E0-51B9-4F64-B3C2-060AB38F8BCA}" type="parTrans" cxnId="{965E2F9D-1219-4551-917F-EFD9FAFFBD6F}">
      <dgm:prSet/>
      <dgm:spPr/>
      <dgm:t>
        <a:bodyPr/>
        <a:lstStyle/>
        <a:p>
          <a:endParaRPr lang="en-US"/>
        </a:p>
      </dgm:t>
    </dgm:pt>
    <dgm:pt modelId="{2D9F15B4-A3B1-41E8-8047-D0DEB96BA08C}" type="sibTrans" cxnId="{965E2F9D-1219-4551-917F-EFD9FAFFBD6F}">
      <dgm:prSet/>
      <dgm:spPr/>
      <dgm:t>
        <a:bodyPr/>
        <a:lstStyle/>
        <a:p>
          <a:endParaRPr lang="en-US"/>
        </a:p>
      </dgm:t>
    </dgm:pt>
    <dgm:pt modelId="{F7C03363-4C3C-4CB3-AEBE-B1A0A1B2B2F5}">
      <dgm:prSet phldrT="[文本]" custT="1"/>
      <dgm:spPr>
        <a:blipFill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3753759-6D4D-40F5-AD71-3FA492A3A0D5}" type="parTrans" cxnId="{6BAB5693-1313-4C94-8A06-08C47CEB607D}">
      <dgm:prSet/>
      <dgm:spPr/>
      <dgm:t>
        <a:bodyPr/>
        <a:lstStyle/>
        <a:p>
          <a:endParaRPr lang="en-US"/>
        </a:p>
      </dgm:t>
    </dgm:pt>
    <dgm:pt modelId="{CB087E7D-06F1-4308-BD31-231CECACF7D0}" type="sibTrans" cxnId="{6BAB5693-1313-4C94-8A06-08C47CEB607D}">
      <dgm:prSet/>
      <dgm:spPr/>
      <dgm:t>
        <a:bodyPr/>
        <a:lstStyle/>
        <a:p>
          <a:endParaRPr lang="en-US"/>
        </a:p>
      </dgm:t>
    </dgm:pt>
    <dgm:pt modelId="{DB0573AA-888B-4505-93BF-7A3E6199E517}">
      <dgm:prSet phldrT="[文本]" custT="1"/>
      <dgm:spPr>
        <a:blipFill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1ADA278-7D7B-483D-948D-D7261043F319}" type="parTrans" cxnId="{5C29ECC8-12EE-4400-8207-0266619E3D8D}">
      <dgm:prSet/>
      <dgm:spPr/>
      <dgm:t>
        <a:bodyPr/>
        <a:lstStyle/>
        <a:p>
          <a:endParaRPr lang="en-US"/>
        </a:p>
      </dgm:t>
    </dgm:pt>
    <dgm:pt modelId="{1437E124-B24E-4A76-B4EB-67B723AFA677}" type="sibTrans" cxnId="{5C29ECC8-12EE-4400-8207-0266619E3D8D}">
      <dgm:prSet/>
      <dgm:spPr/>
      <dgm:t>
        <a:bodyPr/>
        <a:lstStyle/>
        <a:p>
          <a:endParaRPr lang="en-US"/>
        </a:p>
      </dgm:t>
    </dgm:pt>
    <dgm:pt modelId="{0246BFE5-D71C-4083-9F13-2A935C47FC58}">
      <dgm:prSet phldrT="[文本]" custT="1"/>
      <dgm:spPr>
        <a:blipFill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FA84435-A3EB-4817-B00C-74EDE606C2C9}" type="parTrans" cxnId="{D3C8BFB0-7826-446E-93B2-81EE6D2E9959}">
      <dgm:prSet/>
      <dgm:spPr/>
      <dgm:t>
        <a:bodyPr/>
        <a:lstStyle/>
        <a:p>
          <a:endParaRPr lang="en-US"/>
        </a:p>
      </dgm:t>
    </dgm:pt>
    <dgm:pt modelId="{4123F2CD-BA56-4BE0-B0F6-C62AD549D79C}" type="sibTrans" cxnId="{D3C8BFB0-7826-446E-93B2-81EE6D2E9959}">
      <dgm:prSet/>
      <dgm:spPr/>
      <dgm:t>
        <a:bodyPr/>
        <a:lstStyle/>
        <a:p>
          <a:endParaRPr lang="en-US"/>
        </a:p>
      </dgm:t>
    </dgm:pt>
    <dgm:pt modelId="{53D740BA-393C-4653-83F1-F5FDCC9E1647}">
      <dgm:prSet phldrT="[文本]" custT="1"/>
      <dgm:spPr>
        <a:blipFill>
          <a:blip xmlns:r="http://schemas.openxmlformats.org/officeDocument/2006/relationships" r:embed="rId12"/>
          <a:stretch>
            <a:fillRect l="-5970" r="-2985" b="-666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C170802-A2B4-4AB3-983D-D19447CD9D85}" type="sibTrans" cxnId="{EB449D8D-8ED2-454E-889C-A78ADE3AA7BC}">
      <dgm:prSet/>
      <dgm:spPr/>
      <dgm:t>
        <a:bodyPr/>
        <a:lstStyle/>
        <a:p>
          <a:endParaRPr lang="en-US"/>
        </a:p>
      </dgm:t>
    </dgm:pt>
    <dgm:pt modelId="{CF3BBE4F-14A1-4D2E-9882-3044E79B1971}" type="parTrans" cxnId="{EB449D8D-8ED2-454E-889C-A78ADE3AA7BC}">
      <dgm:prSet/>
      <dgm:spPr/>
      <dgm:t>
        <a:bodyPr/>
        <a:lstStyle/>
        <a:p>
          <a:endParaRPr lang="en-US"/>
        </a:p>
      </dgm:t>
    </dgm:pt>
    <dgm:pt modelId="{DE0E7CAA-8B5D-254C-B056-68F265C42F56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Definitive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2A83C-37B9-7348-A5F5-BD33616D16B1}" type="sib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46177D06-8094-3F4A-9D3D-FBC02D9FCC8E}" type="par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019A9E9B-ED85-5541-8F01-4F5A0610AC8E}" type="pres">
      <dgm:prSet presAssocID="{880B32A8-00B2-1E44-B240-2A96269E198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33FFBE-6FED-3541-A705-ABCEE0021AB5}" type="pres">
      <dgm:prSet presAssocID="{880B32A8-00B2-1E44-B240-2A96269E198F}" presName="hierFlow" presStyleCnt="0"/>
      <dgm:spPr/>
      <dgm:t>
        <a:bodyPr/>
        <a:lstStyle/>
        <a:p>
          <a:endParaRPr lang="en-US"/>
        </a:p>
      </dgm:t>
    </dgm:pt>
    <dgm:pt modelId="{9486A9B9-42F4-774E-92E6-BB1F2C6B76C5}" type="pres">
      <dgm:prSet presAssocID="{880B32A8-00B2-1E44-B240-2A96269E198F}" presName="firstBuf" presStyleCnt="0"/>
      <dgm:spPr/>
      <dgm:t>
        <a:bodyPr/>
        <a:lstStyle/>
        <a:p>
          <a:endParaRPr lang="en-US"/>
        </a:p>
      </dgm:t>
    </dgm:pt>
    <dgm:pt modelId="{8A30331B-8D0C-E047-A955-A78B21336306}" type="pres">
      <dgm:prSet presAssocID="{880B32A8-00B2-1E44-B240-2A96269E198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805ED23-52DA-2D48-8E0B-D85A5FBA119D}" type="pres">
      <dgm:prSet presAssocID="{522AEF91-A452-C24F-B0E5-164BF6AC88CE}" presName="Name17" presStyleCnt="0"/>
      <dgm:spPr/>
      <dgm:t>
        <a:bodyPr/>
        <a:lstStyle/>
        <a:p>
          <a:endParaRPr lang="en-US"/>
        </a:p>
      </dgm:t>
    </dgm:pt>
    <dgm:pt modelId="{A145FAE7-7FBC-1B4D-9333-CB178EE7FC10}" type="pres">
      <dgm:prSet presAssocID="{522AEF91-A452-C24F-B0E5-164BF6AC88CE}" presName="level1Shape" presStyleLbl="node0" presStyleIdx="0" presStyleCnt="1" custScaleX="101965" custScaleY="103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C5454-25DD-4E47-8C99-110A7A5C2E47}" type="pres">
      <dgm:prSet presAssocID="{522AEF91-A452-C24F-B0E5-164BF6AC88CE}" presName="hierChild2" presStyleCnt="0"/>
      <dgm:spPr/>
      <dgm:t>
        <a:bodyPr/>
        <a:lstStyle/>
        <a:p>
          <a:endParaRPr lang="en-US"/>
        </a:p>
      </dgm:t>
    </dgm:pt>
    <dgm:pt modelId="{3EA9F5B2-4090-0742-9B66-405E27D07B05}" type="pres">
      <dgm:prSet presAssocID="{4F8F7D62-A7FD-F742-9827-124816DBC3C1}" presName="Name25" presStyleLbl="parChTrans1D2" presStyleIdx="0" presStyleCnt="2"/>
      <dgm:spPr/>
      <dgm:t>
        <a:bodyPr/>
        <a:lstStyle/>
        <a:p>
          <a:endParaRPr lang="en-US"/>
        </a:p>
      </dgm:t>
    </dgm:pt>
    <dgm:pt modelId="{09220E26-B514-294E-8588-13A9360F113A}" type="pres">
      <dgm:prSet presAssocID="{4F8F7D62-A7FD-F742-9827-124816DBC3C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D38F571-D97E-5942-9945-5004B97AD826}" type="pres">
      <dgm:prSet presAssocID="{466A68E0-5380-2043-9951-8E81A9B60B1D}" presName="Name30" presStyleCnt="0"/>
      <dgm:spPr/>
      <dgm:t>
        <a:bodyPr/>
        <a:lstStyle/>
        <a:p>
          <a:endParaRPr lang="en-US"/>
        </a:p>
      </dgm:t>
    </dgm:pt>
    <dgm:pt modelId="{8B12C1B6-EEA5-C94E-9303-861A01FD3BCF}" type="pres">
      <dgm:prSet presAssocID="{466A68E0-5380-2043-9951-8E81A9B60B1D}" presName="level2Shape" presStyleLbl="node2" presStyleIdx="0" presStyleCnt="2"/>
      <dgm:spPr/>
      <dgm:t>
        <a:bodyPr/>
        <a:lstStyle/>
        <a:p>
          <a:endParaRPr lang="en-US"/>
        </a:p>
      </dgm:t>
    </dgm:pt>
    <dgm:pt modelId="{725C1D6C-B6B9-9749-99BC-AEF979AB4698}" type="pres">
      <dgm:prSet presAssocID="{466A68E0-5380-2043-9951-8E81A9B60B1D}" presName="hierChild3" presStyleCnt="0"/>
      <dgm:spPr/>
      <dgm:t>
        <a:bodyPr/>
        <a:lstStyle/>
        <a:p>
          <a:endParaRPr lang="en-US"/>
        </a:p>
      </dgm:t>
    </dgm:pt>
    <dgm:pt modelId="{54EA0A56-68AE-1D49-8433-A8A2A9D035FD}" type="pres">
      <dgm:prSet presAssocID="{367A4347-C644-4D49-B9CD-3143B3E1FB7F}" presName="Name25" presStyleLbl="parChTrans1D3" presStyleIdx="0" presStyleCnt="4"/>
      <dgm:spPr/>
      <dgm:t>
        <a:bodyPr/>
        <a:lstStyle/>
        <a:p>
          <a:endParaRPr lang="en-US"/>
        </a:p>
      </dgm:t>
    </dgm:pt>
    <dgm:pt modelId="{F5D1E5CA-185C-954D-AEDA-EBFC9147F2FB}" type="pres">
      <dgm:prSet presAssocID="{367A4347-C644-4D49-B9CD-3143B3E1FB7F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D3A2351-275B-B644-A91B-48BC0DA87522}" type="pres">
      <dgm:prSet presAssocID="{6653F0E0-F91A-6346-90B0-6E49CF562903}" presName="Name30" presStyleCnt="0"/>
      <dgm:spPr/>
      <dgm:t>
        <a:bodyPr/>
        <a:lstStyle/>
        <a:p>
          <a:endParaRPr lang="en-US"/>
        </a:p>
      </dgm:t>
    </dgm:pt>
    <dgm:pt modelId="{9D04A612-2825-2046-AA5C-48432D5717D8}" type="pres">
      <dgm:prSet presAssocID="{6653F0E0-F91A-6346-90B0-6E49CF562903}" presName="level2Shape" presStyleLbl="node3" presStyleIdx="0" presStyleCnt="4"/>
      <dgm:spPr/>
      <dgm:t>
        <a:bodyPr/>
        <a:lstStyle/>
        <a:p>
          <a:endParaRPr lang="zh-CN" altLang="en-US"/>
        </a:p>
      </dgm:t>
    </dgm:pt>
    <dgm:pt modelId="{E393FB52-E619-E845-9699-7B9DB995F679}" type="pres">
      <dgm:prSet presAssocID="{6653F0E0-F91A-6346-90B0-6E49CF562903}" presName="hierChild3" presStyleCnt="0"/>
      <dgm:spPr/>
      <dgm:t>
        <a:bodyPr/>
        <a:lstStyle/>
        <a:p>
          <a:endParaRPr lang="en-US"/>
        </a:p>
      </dgm:t>
    </dgm:pt>
    <dgm:pt modelId="{27C635F7-19AF-FE40-99C2-0278B4B59C78}" type="pres">
      <dgm:prSet presAssocID="{0FA00A39-38B9-8A4B-981E-3FBD6DF7B01B}" presName="Name25" presStyleLbl="parChTrans1D4" presStyleIdx="0" presStyleCnt="30"/>
      <dgm:spPr/>
      <dgm:t>
        <a:bodyPr/>
        <a:lstStyle/>
        <a:p>
          <a:endParaRPr lang="en-US"/>
        </a:p>
      </dgm:t>
    </dgm:pt>
    <dgm:pt modelId="{9B2D7757-10AF-3B40-BEB0-82C8B46A3888}" type="pres">
      <dgm:prSet presAssocID="{0FA00A39-38B9-8A4B-981E-3FBD6DF7B01B}" presName="connTx" presStyleLbl="parChTrans1D4" presStyleIdx="0" presStyleCnt="30"/>
      <dgm:spPr/>
      <dgm:t>
        <a:bodyPr/>
        <a:lstStyle/>
        <a:p>
          <a:endParaRPr lang="en-US"/>
        </a:p>
      </dgm:t>
    </dgm:pt>
    <dgm:pt modelId="{46F318A5-263A-C040-B948-FAEC6C1B442A}" type="pres">
      <dgm:prSet presAssocID="{03D3CCD5-573C-EE43-A5BB-C5046525DF3D}" presName="Name30" presStyleCnt="0"/>
      <dgm:spPr/>
      <dgm:t>
        <a:bodyPr/>
        <a:lstStyle/>
        <a:p>
          <a:endParaRPr lang="en-US"/>
        </a:p>
      </dgm:t>
    </dgm:pt>
    <dgm:pt modelId="{34917A83-7B04-7B46-A2B7-96E530536906}" type="pres">
      <dgm:prSet presAssocID="{03D3CCD5-573C-EE43-A5BB-C5046525DF3D}" presName="level2Shape" presStyleLbl="node4" presStyleIdx="0" presStyleCnt="30" custScaleX="106652" custScaleY="93020" custLinFactNeighborX="-3496"/>
      <dgm:spPr/>
      <dgm:t>
        <a:bodyPr/>
        <a:lstStyle/>
        <a:p>
          <a:endParaRPr lang="zh-CN" altLang="en-US"/>
        </a:p>
      </dgm:t>
    </dgm:pt>
    <dgm:pt modelId="{23994E58-2B40-4E47-A8A2-DA47513C3512}" type="pres">
      <dgm:prSet presAssocID="{03D3CCD5-573C-EE43-A5BB-C5046525DF3D}" presName="hierChild3" presStyleCnt="0"/>
      <dgm:spPr/>
      <dgm:t>
        <a:bodyPr/>
        <a:lstStyle/>
        <a:p>
          <a:endParaRPr lang="en-US"/>
        </a:p>
      </dgm:t>
    </dgm:pt>
    <dgm:pt modelId="{EE0467FB-EF3B-45BE-8207-64C9ABC45394}" type="pres">
      <dgm:prSet presAssocID="{9F399422-804D-462F-B22A-7210D5FCEC9E}" presName="Name25" presStyleLbl="parChTrans1D4" presStyleIdx="1" presStyleCnt="30"/>
      <dgm:spPr/>
      <dgm:t>
        <a:bodyPr/>
        <a:lstStyle/>
        <a:p>
          <a:endParaRPr lang="en-US"/>
        </a:p>
      </dgm:t>
    </dgm:pt>
    <dgm:pt modelId="{1D21E41E-08B9-467A-A753-61BEF443257D}" type="pres">
      <dgm:prSet presAssocID="{9F399422-804D-462F-B22A-7210D5FCEC9E}" presName="connTx" presStyleLbl="parChTrans1D4" presStyleIdx="1" presStyleCnt="30"/>
      <dgm:spPr/>
      <dgm:t>
        <a:bodyPr/>
        <a:lstStyle/>
        <a:p>
          <a:endParaRPr lang="en-US"/>
        </a:p>
      </dgm:t>
    </dgm:pt>
    <dgm:pt modelId="{D0BF18DE-78C2-4394-9E68-0EAC6C9E7DA3}" type="pres">
      <dgm:prSet presAssocID="{19A27042-C66A-4275-9B68-0E74A9558F5E}" presName="Name30" presStyleCnt="0"/>
      <dgm:spPr/>
      <dgm:t>
        <a:bodyPr/>
        <a:lstStyle/>
        <a:p>
          <a:endParaRPr lang="en-US"/>
        </a:p>
      </dgm:t>
    </dgm:pt>
    <dgm:pt modelId="{35A45905-CA58-4915-B1A9-6A1F13BE3A0E}" type="pres">
      <dgm:prSet presAssocID="{19A27042-C66A-4275-9B68-0E74A9558F5E}" presName="level2Shape" presStyleLbl="node4" presStyleIdx="1" presStyleCnt="30" custScaleX="112336" custLinFactNeighborX="-12274"/>
      <dgm:spPr/>
      <dgm:t>
        <a:bodyPr/>
        <a:lstStyle/>
        <a:p>
          <a:endParaRPr lang="en-US"/>
        </a:p>
      </dgm:t>
    </dgm:pt>
    <dgm:pt modelId="{027B5C25-F6E8-4FBC-8989-156AF659A8D7}" type="pres">
      <dgm:prSet presAssocID="{19A27042-C66A-4275-9B68-0E74A9558F5E}" presName="hierChild3" presStyleCnt="0"/>
      <dgm:spPr/>
      <dgm:t>
        <a:bodyPr/>
        <a:lstStyle/>
        <a:p>
          <a:endParaRPr lang="en-US"/>
        </a:p>
      </dgm:t>
    </dgm:pt>
    <dgm:pt modelId="{5CEA1098-49D3-0D4B-8960-B909FA56E102}" type="pres">
      <dgm:prSet presAssocID="{6710112C-875B-9C46-93AB-929F673FA572}" presName="Name25" presStyleLbl="parChTrans1D4" presStyleIdx="2" presStyleCnt="30"/>
      <dgm:spPr/>
      <dgm:t>
        <a:bodyPr/>
        <a:lstStyle/>
        <a:p>
          <a:endParaRPr lang="en-US"/>
        </a:p>
      </dgm:t>
    </dgm:pt>
    <dgm:pt modelId="{BB79C3EA-20D2-FA42-8878-FD3A7C4334CC}" type="pres">
      <dgm:prSet presAssocID="{6710112C-875B-9C46-93AB-929F673FA572}" presName="connTx" presStyleLbl="parChTrans1D4" presStyleIdx="2" presStyleCnt="30"/>
      <dgm:spPr/>
      <dgm:t>
        <a:bodyPr/>
        <a:lstStyle/>
        <a:p>
          <a:endParaRPr lang="en-US"/>
        </a:p>
      </dgm:t>
    </dgm:pt>
    <dgm:pt modelId="{4D379680-4B3B-BD49-BFAD-F82714F4A67A}" type="pres">
      <dgm:prSet presAssocID="{52D0CC7D-5E7E-3248-A7DD-33F03EEB1577}" presName="Name30" presStyleCnt="0"/>
      <dgm:spPr/>
      <dgm:t>
        <a:bodyPr/>
        <a:lstStyle/>
        <a:p>
          <a:endParaRPr lang="en-US"/>
        </a:p>
      </dgm:t>
    </dgm:pt>
    <dgm:pt modelId="{74EA4AD8-1C90-754A-83A8-B0E9071B4AF2}" type="pres">
      <dgm:prSet presAssocID="{52D0CC7D-5E7E-3248-A7DD-33F03EEB1577}" presName="level2Shape" presStyleLbl="node4" presStyleIdx="2" presStyleCnt="30" custLinFactNeighborX="-20396"/>
      <dgm:spPr/>
      <dgm:t>
        <a:bodyPr/>
        <a:lstStyle/>
        <a:p>
          <a:endParaRPr lang="zh-CN" altLang="en-US"/>
        </a:p>
      </dgm:t>
    </dgm:pt>
    <dgm:pt modelId="{D83B7B3B-F47B-2C47-BD0A-0BBC92548CAD}" type="pres">
      <dgm:prSet presAssocID="{52D0CC7D-5E7E-3248-A7DD-33F03EEB1577}" presName="hierChild3" presStyleCnt="0"/>
      <dgm:spPr/>
      <dgm:t>
        <a:bodyPr/>
        <a:lstStyle/>
        <a:p>
          <a:endParaRPr lang="en-US"/>
        </a:p>
      </dgm:t>
    </dgm:pt>
    <dgm:pt modelId="{758D7C40-4C56-4983-94B9-D6402BE66EE5}" type="pres">
      <dgm:prSet presAssocID="{55B6C1A0-264A-4014-A516-48046109E324}" presName="Name25" presStyleLbl="parChTrans1D4" presStyleIdx="3" presStyleCnt="30"/>
      <dgm:spPr/>
      <dgm:t>
        <a:bodyPr/>
        <a:lstStyle/>
        <a:p>
          <a:endParaRPr lang="en-US"/>
        </a:p>
      </dgm:t>
    </dgm:pt>
    <dgm:pt modelId="{1C5EC8D1-4FF9-4605-8214-2C146BB5B740}" type="pres">
      <dgm:prSet presAssocID="{55B6C1A0-264A-4014-A516-48046109E324}" presName="connTx" presStyleLbl="parChTrans1D4" presStyleIdx="3" presStyleCnt="30"/>
      <dgm:spPr/>
      <dgm:t>
        <a:bodyPr/>
        <a:lstStyle/>
        <a:p>
          <a:endParaRPr lang="en-US"/>
        </a:p>
      </dgm:t>
    </dgm:pt>
    <dgm:pt modelId="{35F9C9BB-F559-410D-98B1-38ADF28AD4AA}" type="pres">
      <dgm:prSet presAssocID="{B233E285-FC47-4F9A-A0D4-4BF6918DB55F}" presName="Name30" presStyleCnt="0"/>
      <dgm:spPr/>
      <dgm:t>
        <a:bodyPr/>
        <a:lstStyle/>
        <a:p>
          <a:endParaRPr lang="en-US"/>
        </a:p>
      </dgm:t>
    </dgm:pt>
    <dgm:pt modelId="{9D6BFAF0-9A7A-4037-B7E6-6A7C2181A363}" type="pres">
      <dgm:prSet presAssocID="{B233E285-FC47-4F9A-A0D4-4BF6918DB55F}" presName="level2Shape" presStyleLbl="node4" presStyleIdx="3" presStyleCnt="30" custLinFactNeighborX="-18828"/>
      <dgm:spPr/>
      <dgm:t>
        <a:bodyPr/>
        <a:lstStyle/>
        <a:p>
          <a:endParaRPr lang="en-US"/>
        </a:p>
      </dgm:t>
    </dgm:pt>
    <dgm:pt modelId="{F7E387B2-2C60-49C1-9F63-BBD4231F27EA}" type="pres">
      <dgm:prSet presAssocID="{B233E285-FC47-4F9A-A0D4-4BF6918DB55F}" presName="hierChild3" presStyleCnt="0"/>
      <dgm:spPr/>
      <dgm:t>
        <a:bodyPr/>
        <a:lstStyle/>
        <a:p>
          <a:endParaRPr lang="en-US"/>
        </a:p>
      </dgm:t>
    </dgm:pt>
    <dgm:pt modelId="{757747DA-FBD6-415F-A3DF-AA8001B93893}" type="pres">
      <dgm:prSet presAssocID="{DEDF6C49-717E-4A64-9CCE-4720D73AA0A9}" presName="Name25" presStyleLbl="parChTrans1D4" presStyleIdx="4" presStyleCnt="30"/>
      <dgm:spPr/>
      <dgm:t>
        <a:bodyPr/>
        <a:lstStyle/>
        <a:p>
          <a:endParaRPr lang="en-US"/>
        </a:p>
      </dgm:t>
    </dgm:pt>
    <dgm:pt modelId="{5256336A-0662-4B7B-92AD-7A95078C4C6F}" type="pres">
      <dgm:prSet presAssocID="{DEDF6C49-717E-4A64-9CCE-4720D73AA0A9}" presName="connTx" presStyleLbl="parChTrans1D4" presStyleIdx="4" presStyleCnt="30"/>
      <dgm:spPr/>
      <dgm:t>
        <a:bodyPr/>
        <a:lstStyle/>
        <a:p>
          <a:endParaRPr lang="en-US"/>
        </a:p>
      </dgm:t>
    </dgm:pt>
    <dgm:pt modelId="{C8C8BB64-EF99-448C-B3CB-8AD5731CAF17}" type="pres">
      <dgm:prSet presAssocID="{8730A200-9780-44C3-8EEC-2EB70CA556D5}" presName="Name30" presStyleCnt="0"/>
      <dgm:spPr/>
      <dgm:t>
        <a:bodyPr/>
        <a:lstStyle/>
        <a:p>
          <a:endParaRPr lang="en-US"/>
        </a:p>
      </dgm:t>
    </dgm:pt>
    <dgm:pt modelId="{07E53C05-DFB1-4C68-8667-8DEE3AC983D3}" type="pres">
      <dgm:prSet presAssocID="{8730A200-9780-44C3-8EEC-2EB70CA556D5}" presName="level2Shape" presStyleLbl="node4" presStyleIdx="4" presStyleCnt="30" custLinFactNeighborX="-18558"/>
      <dgm:spPr/>
      <dgm:t>
        <a:bodyPr/>
        <a:lstStyle/>
        <a:p>
          <a:endParaRPr lang="en-US"/>
        </a:p>
      </dgm:t>
    </dgm:pt>
    <dgm:pt modelId="{779F5075-56D0-4F49-B12F-45553EA0B830}" type="pres">
      <dgm:prSet presAssocID="{8730A200-9780-44C3-8EEC-2EB70CA556D5}" presName="hierChild3" presStyleCnt="0"/>
      <dgm:spPr/>
      <dgm:t>
        <a:bodyPr/>
        <a:lstStyle/>
        <a:p>
          <a:endParaRPr lang="en-US"/>
        </a:p>
      </dgm:t>
    </dgm:pt>
    <dgm:pt modelId="{0730E82A-9B56-2F48-A4AC-C0F27EF933FA}" type="pres">
      <dgm:prSet presAssocID="{0C2F51BA-5E8F-4143-9FFB-7C2E4082E44A}" presName="Name25" presStyleLbl="parChTrans1D3" presStyleIdx="1" presStyleCnt="4"/>
      <dgm:spPr/>
      <dgm:t>
        <a:bodyPr/>
        <a:lstStyle/>
        <a:p>
          <a:endParaRPr lang="en-US"/>
        </a:p>
      </dgm:t>
    </dgm:pt>
    <dgm:pt modelId="{36CDA210-1AB7-E045-B897-FD211F1C6192}" type="pres">
      <dgm:prSet presAssocID="{0C2F51BA-5E8F-4143-9FFB-7C2E4082E44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82FCBD8E-94DB-D54D-B4E0-D66169506B1A}" type="pres">
      <dgm:prSet presAssocID="{FA15BFCE-8819-D043-BAD6-936FB07875A3}" presName="Name30" presStyleCnt="0"/>
      <dgm:spPr/>
      <dgm:t>
        <a:bodyPr/>
        <a:lstStyle/>
        <a:p>
          <a:endParaRPr lang="en-US"/>
        </a:p>
      </dgm:t>
    </dgm:pt>
    <dgm:pt modelId="{44752CCB-4C01-964C-8503-4551A8B141EC}" type="pres">
      <dgm:prSet presAssocID="{FA15BFCE-8819-D043-BAD6-936FB07875A3}" presName="level2Shape" presStyleLbl="node3" presStyleIdx="1" presStyleCnt="4"/>
      <dgm:spPr/>
      <dgm:t>
        <a:bodyPr/>
        <a:lstStyle/>
        <a:p>
          <a:endParaRPr lang="zh-CN" altLang="en-US"/>
        </a:p>
      </dgm:t>
    </dgm:pt>
    <dgm:pt modelId="{F51DD6CF-3EEB-A241-95D6-A49C9DC437F9}" type="pres">
      <dgm:prSet presAssocID="{FA15BFCE-8819-D043-BAD6-936FB07875A3}" presName="hierChild3" presStyleCnt="0"/>
      <dgm:spPr/>
      <dgm:t>
        <a:bodyPr/>
        <a:lstStyle/>
        <a:p>
          <a:endParaRPr lang="en-US"/>
        </a:p>
      </dgm:t>
    </dgm:pt>
    <dgm:pt modelId="{7C672EBF-49B0-6B4A-BF58-5129B356B6CD}" type="pres">
      <dgm:prSet presAssocID="{345B2A4E-2CB3-184B-A9B4-40C225EEE8E3}" presName="Name25" presStyleLbl="parChTrans1D4" presStyleIdx="5" presStyleCnt="30"/>
      <dgm:spPr/>
      <dgm:t>
        <a:bodyPr/>
        <a:lstStyle/>
        <a:p>
          <a:endParaRPr lang="en-US"/>
        </a:p>
      </dgm:t>
    </dgm:pt>
    <dgm:pt modelId="{52083D75-E6C7-9049-988F-F7A7CDAD66F0}" type="pres">
      <dgm:prSet presAssocID="{345B2A4E-2CB3-184B-A9B4-40C225EEE8E3}" presName="connTx" presStyleLbl="parChTrans1D4" presStyleIdx="5" presStyleCnt="30"/>
      <dgm:spPr/>
      <dgm:t>
        <a:bodyPr/>
        <a:lstStyle/>
        <a:p>
          <a:endParaRPr lang="en-US"/>
        </a:p>
      </dgm:t>
    </dgm:pt>
    <dgm:pt modelId="{A0AF9297-4992-4541-8FB5-FB69BDFAC1B3}" type="pres">
      <dgm:prSet presAssocID="{8AA1FD31-7D96-634E-A787-6A591AC4E6A3}" presName="Name30" presStyleCnt="0"/>
      <dgm:spPr/>
      <dgm:t>
        <a:bodyPr/>
        <a:lstStyle/>
        <a:p>
          <a:endParaRPr lang="en-US"/>
        </a:p>
      </dgm:t>
    </dgm:pt>
    <dgm:pt modelId="{08B79557-8CFB-4044-9A7C-E76C23E84569}" type="pres">
      <dgm:prSet presAssocID="{8AA1FD31-7D96-634E-A787-6A591AC4E6A3}" presName="level2Shape" presStyleLbl="node4" presStyleIdx="5" presStyleCnt="30" custScaleX="106652" custScaleY="130917" custLinFactNeighborX="-3496"/>
      <dgm:spPr/>
      <dgm:t>
        <a:bodyPr/>
        <a:lstStyle/>
        <a:p>
          <a:endParaRPr lang="zh-CN" altLang="en-US"/>
        </a:p>
      </dgm:t>
    </dgm:pt>
    <dgm:pt modelId="{358A39E1-82C0-DA46-8EE4-FB2FDE2327A8}" type="pres">
      <dgm:prSet presAssocID="{8AA1FD31-7D96-634E-A787-6A591AC4E6A3}" presName="hierChild3" presStyleCnt="0"/>
      <dgm:spPr/>
      <dgm:t>
        <a:bodyPr/>
        <a:lstStyle/>
        <a:p>
          <a:endParaRPr lang="en-US"/>
        </a:p>
      </dgm:t>
    </dgm:pt>
    <dgm:pt modelId="{DA0C4967-F7C7-4D39-859A-6014E7CB60F9}" type="pres">
      <dgm:prSet presAssocID="{F1DFB7E8-83C0-422D-889B-903F49A20451}" presName="Name25" presStyleLbl="parChTrans1D4" presStyleIdx="6" presStyleCnt="30"/>
      <dgm:spPr/>
      <dgm:t>
        <a:bodyPr/>
        <a:lstStyle/>
        <a:p>
          <a:endParaRPr lang="en-US"/>
        </a:p>
      </dgm:t>
    </dgm:pt>
    <dgm:pt modelId="{3CFDA346-5F3E-4111-B812-3AF0D225BD0E}" type="pres">
      <dgm:prSet presAssocID="{F1DFB7E8-83C0-422D-889B-903F49A20451}" presName="connTx" presStyleLbl="parChTrans1D4" presStyleIdx="6" presStyleCnt="30"/>
      <dgm:spPr/>
      <dgm:t>
        <a:bodyPr/>
        <a:lstStyle/>
        <a:p>
          <a:endParaRPr lang="en-US"/>
        </a:p>
      </dgm:t>
    </dgm:pt>
    <dgm:pt modelId="{30E837FB-1273-4EC6-985A-CB131265669C}" type="pres">
      <dgm:prSet presAssocID="{BFD41014-CC57-4D5D-802E-A79C1F87840D}" presName="Name30" presStyleCnt="0"/>
      <dgm:spPr/>
      <dgm:t>
        <a:bodyPr/>
        <a:lstStyle/>
        <a:p>
          <a:endParaRPr lang="en-US"/>
        </a:p>
      </dgm:t>
    </dgm:pt>
    <dgm:pt modelId="{92345F23-5E84-40AB-9BE8-0A53B60E023E}" type="pres">
      <dgm:prSet presAssocID="{BFD41014-CC57-4D5D-802E-A79C1F87840D}" presName="level2Shape" presStyleLbl="node4" presStyleIdx="6" presStyleCnt="30" custScaleX="111350" custLinFactNeighborX="-12275"/>
      <dgm:spPr/>
      <dgm:t>
        <a:bodyPr/>
        <a:lstStyle/>
        <a:p>
          <a:endParaRPr lang="en-US"/>
        </a:p>
      </dgm:t>
    </dgm:pt>
    <dgm:pt modelId="{D935F68A-460E-4DBB-9C4A-30851FE24186}" type="pres">
      <dgm:prSet presAssocID="{BFD41014-CC57-4D5D-802E-A79C1F87840D}" presName="hierChild3" presStyleCnt="0"/>
      <dgm:spPr/>
      <dgm:t>
        <a:bodyPr/>
        <a:lstStyle/>
        <a:p>
          <a:endParaRPr lang="en-US"/>
        </a:p>
      </dgm:t>
    </dgm:pt>
    <dgm:pt modelId="{9E82FC1D-973B-C34E-B7B3-AEA357706E96}" type="pres">
      <dgm:prSet presAssocID="{79F6A02F-C348-0C4B-9119-035A3C5BE1E3}" presName="Name25" presStyleLbl="parChTrans1D4" presStyleIdx="7" presStyleCnt="30"/>
      <dgm:spPr/>
      <dgm:t>
        <a:bodyPr/>
        <a:lstStyle/>
        <a:p>
          <a:endParaRPr lang="en-US"/>
        </a:p>
      </dgm:t>
    </dgm:pt>
    <dgm:pt modelId="{D55A8AE8-8FB0-0C4F-9335-371C634F775B}" type="pres">
      <dgm:prSet presAssocID="{79F6A02F-C348-0C4B-9119-035A3C5BE1E3}" presName="connTx" presStyleLbl="parChTrans1D4" presStyleIdx="7" presStyleCnt="30"/>
      <dgm:spPr/>
      <dgm:t>
        <a:bodyPr/>
        <a:lstStyle/>
        <a:p>
          <a:endParaRPr lang="en-US"/>
        </a:p>
      </dgm:t>
    </dgm:pt>
    <dgm:pt modelId="{9945B78D-93D5-2446-9608-ABEA344CA882}" type="pres">
      <dgm:prSet presAssocID="{6C1B9AA7-82C3-2C4C-B4E6-27E0A0A3B089}" presName="Name30" presStyleCnt="0"/>
      <dgm:spPr/>
      <dgm:t>
        <a:bodyPr/>
        <a:lstStyle/>
        <a:p>
          <a:endParaRPr lang="en-US"/>
        </a:p>
      </dgm:t>
    </dgm:pt>
    <dgm:pt modelId="{309927C7-088F-5F49-8DAA-F5B83E027A77}" type="pres">
      <dgm:prSet presAssocID="{6C1B9AA7-82C3-2C4C-B4E6-27E0A0A3B089}" presName="level2Shape" presStyleLbl="node4" presStyleIdx="7" presStyleCnt="30" custLinFactNeighborX="-20396"/>
      <dgm:spPr/>
      <dgm:t>
        <a:bodyPr/>
        <a:lstStyle/>
        <a:p>
          <a:endParaRPr lang="zh-CN" altLang="en-US"/>
        </a:p>
      </dgm:t>
    </dgm:pt>
    <dgm:pt modelId="{D86EBC86-DCBB-CF4F-A9F5-DC003610DFB4}" type="pres">
      <dgm:prSet presAssocID="{6C1B9AA7-82C3-2C4C-B4E6-27E0A0A3B089}" presName="hierChild3" presStyleCnt="0"/>
      <dgm:spPr/>
      <dgm:t>
        <a:bodyPr/>
        <a:lstStyle/>
        <a:p>
          <a:endParaRPr lang="en-US"/>
        </a:p>
      </dgm:t>
    </dgm:pt>
    <dgm:pt modelId="{B067095A-01B7-4738-B004-15F7B8CB866C}" type="pres">
      <dgm:prSet presAssocID="{0845E74B-896C-4EF2-B67A-8BF63D7E76BA}" presName="Name25" presStyleLbl="parChTrans1D4" presStyleIdx="8" presStyleCnt="30"/>
      <dgm:spPr/>
      <dgm:t>
        <a:bodyPr/>
        <a:lstStyle/>
        <a:p>
          <a:endParaRPr lang="en-US"/>
        </a:p>
      </dgm:t>
    </dgm:pt>
    <dgm:pt modelId="{21363A02-134D-4361-BE54-A1867B68A79C}" type="pres">
      <dgm:prSet presAssocID="{0845E74B-896C-4EF2-B67A-8BF63D7E76BA}" presName="connTx" presStyleLbl="parChTrans1D4" presStyleIdx="8" presStyleCnt="30"/>
      <dgm:spPr/>
      <dgm:t>
        <a:bodyPr/>
        <a:lstStyle/>
        <a:p>
          <a:endParaRPr lang="en-US"/>
        </a:p>
      </dgm:t>
    </dgm:pt>
    <dgm:pt modelId="{6D63914B-9683-46B3-B1CD-2E1384B5A104}" type="pres">
      <dgm:prSet presAssocID="{0F306875-B8B2-434C-A44F-FD579F1F99EC}" presName="Name30" presStyleCnt="0"/>
      <dgm:spPr/>
      <dgm:t>
        <a:bodyPr/>
        <a:lstStyle/>
        <a:p>
          <a:endParaRPr lang="en-US"/>
        </a:p>
      </dgm:t>
    </dgm:pt>
    <dgm:pt modelId="{64AD9DD4-D242-4DA4-A44F-450276F61324}" type="pres">
      <dgm:prSet presAssocID="{0F306875-B8B2-434C-A44F-FD579F1F99EC}" presName="level2Shape" presStyleLbl="node4" presStyleIdx="8" presStyleCnt="30" custLinFactNeighborX="-17807"/>
      <dgm:spPr/>
      <dgm:t>
        <a:bodyPr/>
        <a:lstStyle/>
        <a:p>
          <a:endParaRPr lang="en-US"/>
        </a:p>
      </dgm:t>
    </dgm:pt>
    <dgm:pt modelId="{523590E3-12E5-43CA-866A-B6E5A5535EBC}" type="pres">
      <dgm:prSet presAssocID="{0F306875-B8B2-434C-A44F-FD579F1F99EC}" presName="hierChild3" presStyleCnt="0"/>
      <dgm:spPr/>
      <dgm:t>
        <a:bodyPr/>
        <a:lstStyle/>
        <a:p>
          <a:endParaRPr lang="en-US"/>
        </a:p>
      </dgm:t>
    </dgm:pt>
    <dgm:pt modelId="{9DA9FB39-06EC-4E52-9C2B-5C94734038B8}" type="pres">
      <dgm:prSet presAssocID="{1C0437D2-0D7B-43FF-B355-F9C97699B727}" presName="Name25" presStyleLbl="parChTrans1D4" presStyleIdx="9" presStyleCnt="30"/>
      <dgm:spPr/>
      <dgm:t>
        <a:bodyPr/>
        <a:lstStyle/>
        <a:p>
          <a:endParaRPr lang="en-US"/>
        </a:p>
      </dgm:t>
    </dgm:pt>
    <dgm:pt modelId="{DF75327B-EBCF-4676-B4FC-8EEB1D006D9D}" type="pres">
      <dgm:prSet presAssocID="{1C0437D2-0D7B-43FF-B355-F9C97699B727}" presName="connTx" presStyleLbl="parChTrans1D4" presStyleIdx="9" presStyleCnt="30"/>
      <dgm:spPr/>
      <dgm:t>
        <a:bodyPr/>
        <a:lstStyle/>
        <a:p>
          <a:endParaRPr lang="en-US"/>
        </a:p>
      </dgm:t>
    </dgm:pt>
    <dgm:pt modelId="{EB1DEE32-D893-4DF4-BDA8-6F7F41532631}" type="pres">
      <dgm:prSet presAssocID="{2C603D8B-93C3-444F-B19C-A7780E077DF7}" presName="Name30" presStyleCnt="0"/>
      <dgm:spPr/>
      <dgm:t>
        <a:bodyPr/>
        <a:lstStyle/>
        <a:p>
          <a:endParaRPr lang="en-US"/>
        </a:p>
      </dgm:t>
    </dgm:pt>
    <dgm:pt modelId="{7005C35E-508E-44CC-ADE3-69AABAE49F70}" type="pres">
      <dgm:prSet presAssocID="{2C603D8B-93C3-444F-B19C-A7780E077DF7}" presName="level2Shape" presStyleLbl="node4" presStyleIdx="9" presStyleCnt="30" custLinFactNeighborX="-15828"/>
      <dgm:spPr/>
      <dgm:t>
        <a:bodyPr/>
        <a:lstStyle/>
        <a:p>
          <a:endParaRPr lang="en-US"/>
        </a:p>
      </dgm:t>
    </dgm:pt>
    <dgm:pt modelId="{EAEF1170-E84E-464E-A6BF-DF9951C3DA11}" type="pres">
      <dgm:prSet presAssocID="{2C603D8B-93C3-444F-B19C-A7780E077DF7}" presName="hierChild3" presStyleCnt="0"/>
      <dgm:spPr/>
      <dgm:t>
        <a:bodyPr/>
        <a:lstStyle/>
        <a:p>
          <a:endParaRPr lang="en-US"/>
        </a:p>
      </dgm:t>
    </dgm:pt>
    <dgm:pt modelId="{F9E3AB9F-D234-9F4C-9A32-7F71D74CBC11}" type="pres">
      <dgm:prSet presAssocID="{CC4C9E0C-7D01-4049-AD75-6110C4F213E4}" presName="Name25" presStyleLbl="parChTrans1D4" presStyleIdx="10" presStyleCnt="30"/>
      <dgm:spPr/>
      <dgm:t>
        <a:bodyPr/>
        <a:lstStyle/>
        <a:p>
          <a:endParaRPr lang="en-US"/>
        </a:p>
      </dgm:t>
    </dgm:pt>
    <dgm:pt modelId="{6B222F42-0FD7-664E-B7DB-3F55CE06E8C5}" type="pres">
      <dgm:prSet presAssocID="{CC4C9E0C-7D01-4049-AD75-6110C4F213E4}" presName="connTx" presStyleLbl="parChTrans1D4" presStyleIdx="10" presStyleCnt="30"/>
      <dgm:spPr/>
      <dgm:t>
        <a:bodyPr/>
        <a:lstStyle/>
        <a:p>
          <a:endParaRPr lang="en-US"/>
        </a:p>
      </dgm:t>
    </dgm:pt>
    <dgm:pt modelId="{563067A3-C2FF-EA47-A377-5258E8CDB73F}" type="pres">
      <dgm:prSet presAssocID="{0EB744E8-BE82-BC4D-94FE-E98105C6C662}" presName="Name30" presStyleCnt="0"/>
      <dgm:spPr/>
      <dgm:t>
        <a:bodyPr/>
        <a:lstStyle/>
        <a:p>
          <a:endParaRPr lang="en-US"/>
        </a:p>
      </dgm:t>
    </dgm:pt>
    <dgm:pt modelId="{30191198-0FB6-3441-B77D-D753B2475DAD}" type="pres">
      <dgm:prSet presAssocID="{0EB744E8-BE82-BC4D-94FE-E98105C6C662}" presName="level2Shape" presStyleLbl="node4" presStyleIdx="10" presStyleCnt="30" custScaleX="106801" custScaleY="131648" custLinFactNeighborX="-4265"/>
      <dgm:spPr/>
      <dgm:t>
        <a:bodyPr/>
        <a:lstStyle/>
        <a:p>
          <a:endParaRPr lang="en-US"/>
        </a:p>
      </dgm:t>
    </dgm:pt>
    <dgm:pt modelId="{C69C2434-D421-6346-A051-44A7172CE847}" type="pres">
      <dgm:prSet presAssocID="{0EB744E8-BE82-BC4D-94FE-E98105C6C662}" presName="hierChild3" presStyleCnt="0"/>
      <dgm:spPr/>
      <dgm:t>
        <a:bodyPr/>
        <a:lstStyle/>
        <a:p>
          <a:endParaRPr lang="en-US"/>
        </a:p>
      </dgm:t>
    </dgm:pt>
    <dgm:pt modelId="{209C30A0-AF8A-4F45-82AF-A7281F06CD4A}" type="pres">
      <dgm:prSet presAssocID="{2D5188AF-5703-4EAA-BE69-907676035CF4}" presName="Name25" presStyleLbl="parChTrans1D4" presStyleIdx="11" presStyleCnt="30"/>
      <dgm:spPr/>
      <dgm:t>
        <a:bodyPr/>
        <a:lstStyle/>
        <a:p>
          <a:endParaRPr lang="en-US"/>
        </a:p>
      </dgm:t>
    </dgm:pt>
    <dgm:pt modelId="{CC699CBB-122E-496E-AF80-6FA83123B9AA}" type="pres">
      <dgm:prSet presAssocID="{2D5188AF-5703-4EAA-BE69-907676035CF4}" presName="connTx" presStyleLbl="parChTrans1D4" presStyleIdx="11" presStyleCnt="30"/>
      <dgm:spPr/>
      <dgm:t>
        <a:bodyPr/>
        <a:lstStyle/>
        <a:p>
          <a:endParaRPr lang="en-US"/>
        </a:p>
      </dgm:t>
    </dgm:pt>
    <dgm:pt modelId="{50AD422D-851B-4D75-A3ED-3E5D3B3135A6}" type="pres">
      <dgm:prSet presAssocID="{E1B8877F-0BFD-4C71-8C22-DEF07F101F5E}" presName="Name30" presStyleCnt="0"/>
      <dgm:spPr/>
      <dgm:t>
        <a:bodyPr/>
        <a:lstStyle/>
        <a:p>
          <a:endParaRPr lang="en-US"/>
        </a:p>
      </dgm:t>
    </dgm:pt>
    <dgm:pt modelId="{C42C5372-E502-48ED-9024-0780199C66C1}" type="pres">
      <dgm:prSet presAssocID="{E1B8877F-0BFD-4C71-8C22-DEF07F101F5E}" presName="level2Shape" presStyleLbl="node4" presStyleIdx="11" presStyleCnt="30" custScaleX="112718" custLinFactNeighborX="-13032"/>
      <dgm:spPr/>
      <dgm:t>
        <a:bodyPr/>
        <a:lstStyle/>
        <a:p>
          <a:endParaRPr lang="en-US"/>
        </a:p>
      </dgm:t>
    </dgm:pt>
    <dgm:pt modelId="{EC38D73B-FB86-4055-856A-E97740B1769C}" type="pres">
      <dgm:prSet presAssocID="{E1B8877F-0BFD-4C71-8C22-DEF07F101F5E}" presName="hierChild3" presStyleCnt="0"/>
      <dgm:spPr/>
      <dgm:t>
        <a:bodyPr/>
        <a:lstStyle/>
        <a:p>
          <a:endParaRPr lang="en-US"/>
        </a:p>
      </dgm:t>
    </dgm:pt>
    <dgm:pt modelId="{14032762-CE10-0142-9571-747C238E7247}" type="pres">
      <dgm:prSet presAssocID="{479FB17A-ACD4-8E48-8251-EFD0D35FB2BC}" presName="Name25" presStyleLbl="parChTrans1D4" presStyleIdx="12" presStyleCnt="30"/>
      <dgm:spPr/>
      <dgm:t>
        <a:bodyPr/>
        <a:lstStyle/>
        <a:p>
          <a:endParaRPr lang="en-US"/>
        </a:p>
      </dgm:t>
    </dgm:pt>
    <dgm:pt modelId="{F0AF45F6-4718-8945-AE0B-48D752C60B9A}" type="pres">
      <dgm:prSet presAssocID="{479FB17A-ACD4-8E48-8251-EFD0D35FB2BC}" presName="connTx" presStyleLbl="parChTrans1D4" presStyleIdx="12" presStyleCnt="30"/>
      <dgm:spPr/>
      <dgm:t>
        <a:bodyPr/>
        <a:lstStyle/>
        <a:p>
          <a:endParaRPr lang="en-US"/>
        </a:p>
      </dgm:t>
    </dgm:pt>
    <dgm:pt modelId="{FA3B77FF-CB85-5B49-8729-5A4EBC50227A}" type="pres">
      <dgm:prSet presAssocID="{4F8E37B0-581F-A040-8FEF-421ADE5FA044}" presName="Name30" presStyleCnt="0"/>
      <dgm:spPr/>
      <dgm:t>
        <a:bodyPr/>
        <a:lstStyle/>
        <a:p>
          <a:endParaRPr lang="en-US"/>
        </a:p>
      </dgm:t>
    </dgm:pt>
    <dgm:pt modelId="{FA96F614-B3C1-6848-A6AC-8E7F848EAC2D}" type="pres">
      <dgm:prSet presAssocID="{4F8E37B0-581F-A040-8FEF-421ADE5FA044}" presName="level2Shape" presStyleLbl="node4" presStyleIdx="12" presStyleCnt="30" custLinFactNeighborX="-20396"/>
      <dgm:spPr/>
      <dgm:t>
        <a:bodyPr/>
        <a:lstStyle/>
        <a:p>
          <a:endParaRPr lang="zh-CN" altLang="en-US"/>
        </a:p>
      </dgm:t>
    </dgm:pt>
    <dgm:pt modelId="{081DD664-1691-BA4B-820A-95C3103F5C9C}" type="pres">
      <dgm:prSet presAssocID="{4F8E37B0-581F-A040-8FEF-421ADE5FA044}" presName="hierChild3" presStyleCnt="0"/>
      <dgm:spPr/>
      <dgm:t>
        <a:bodyPr/>
        <a:lstStyle/>
        <a:p>
          <a:endParaRPr lang="en-US"/>
        </a:p>
      </dgm:t>
    </dgm:pt>
    <dgm:pt modelId="{55A2DD0B-62CD-4E67-AACA-A0A206756A16}" type="pres">
      <dgm:prSet presAssocID="{1FA84435-A3EB-4817-B00C-74EDE606C2C9}" presName="Name25" presStyleLbl="parChTrans1D4" presStyleIdx="13" presStyleCnt="30"/>
      <dgm:spPr/>
      <dgm:t>
        <a:bodyPr/>
        <a:lstStyle/>
        <a:p>
          <a:endParaRPr lang="en-US"/>
        </a:p>
      </dgm:t>
    </dgm:pt>
    <dgm:pt modelId="{0F48FDBF-ED4F-4C3C-BA25-7CE528F5C0DE}" type="pres">
      <dgm:prSet presAssocID="{1FA84435-A3EB-4817-B00C-74EDE606C2C9}" presName="connTx" presStyleLbl="parChTrans1D4" presStyleIdx="13" presStyleCnt="30"/>
      <dgm:spPr/>
      <dgm:t>
        <a:bodyPr/>
        <a:lstStyle/>
        <a:p>
          <a:endParaRPr lang="en-US"/>
        </a:p>
      </dgm:t>
    </dgm:pt>
    <dgm:pt modelId="{EACA2CC3-E8D2-4E38-B99E-DBEE0FB23548}" type="pres">
      <dgm:prSet presAssocID="{0246BFE5-D71C-4083-9F13-2A935C47FC58}" presName="Name30" presStyleCnt="0"/>
      <dgm:spPr/>
      <dgm:t>
        <a:bodyPr/>
        <a:lstStyle/>
        <a:p>
          <a:endParaRPr lang="en-US"/>
        </a:p>
      </dgm:t>
    </dgm:pt>
    <dgm:pt modelId="{1B93CC30-AE67-47F4-866B-2975117CC1E9}" type="pres">
      <dgm:prSet presAssocID="{0246BFE5-D71C-4083-9F13-2A935C47FC58}" presName="level2Shape" presStyleLbl="node4" presStyleIdx="13" presStyleCnt="30" custLinFactNeighborX="-18828"/>
      <dgm:spPr/>
      <dgm:t>
        <a:bodyPr/>
        <a:lstStyle/>
        <a:p>
          <a:endParaRPr lang="en-US"/>
        </a:p>
      </dgm:t>
    </dgm:pt>
    <dgm:pt modelId="{274253BB-32A0-48C1-9D08-C95786877D12}" type="pres">
      <dgm:prSet presAssocID="{0246BFE5-D71C-4083-9F13-2A935C47FC58}" presName="hierChild3" presStyleCnt="0"/>
      <dgm:spPr/>
      <dgm:t>
        <a:bodyPr/>
        <a:lstStyle/>
        <a:p>
          <a:endParaRPr lang="en-US"/>
        </a:p>
      </dgm:t>
    </dgm:pt>
    <dgm:pt modelId="{2E3D0A2D-11FA-4317-BAD8-17C01A55217E}" type="pres">
      <dgm:prSet presAssocID="{26976995-CB9B-4536-989D-6825010A1CBD}" presName="Name25" presStyleLbl="parChTrans1D4" presStyleIdx="14" presStyleCnt="30"/>
      <dgm:spPr/>
      <dgm:t>
        <a:bodyPr/>
        <a:lstStyle/>
        <a:p>
          <a:endParaRPr lang="en-US"/>
        </a:p>
      </dgm:t>
    </dgm:pt>
    <dgm:pt modelId="{7DE7C792-3EC4-4D13-9280-DF619964B62D}" type="pres">
      <dgm:prSet presAssocID="{26976995-CB9B-4536-989D-6825010A1CBD}" presName="connTx" presStyleLbl="parChTrans1D4" presStyleIdx="14" presStyleCnt="30"/>
      <dgm:spPr/>
      <dgm:t>
        <a:bodyPr/>
        <a:lstStyle/>
        <a:p>
          <a:endParaRPr lang="en-US"/>
        </a:p>
      </dgm:t>
    </dgm:pt>
    <dgm:pt modelId="{F8FDDA7F-C3C8-4185-BBB3-62850AA0069A}" type="pres">
      <dgm:prSet presAssocID="{0FC13288-263A-4565-A39E-A0B53E692669}" presName="Name30" presStyleCnt="0"/>
      <dgm:spPr/>
      <dgm:t>
        <a:bodyPr/>
        <a:lstStyle/>
        <a:p>
          <a:endParaRPr lang="en-US"/>
        </a:p>
      </dgm:t>
    </dgm:pt>
    <dgm:pt modelId="{8452F2FD-1BC2-4C14-8C32-B15C13224DB1}" type="pres">
      <dgm:prSet presAssocID="{0FC13288-263A-4565-A39E-A0B53E692669}" presName="level2Shape" presStyleLbl="node4" presStyleIdx="14" presStyleCnt="30" custLinFactNeighborX="-18558"/>
      <dgm:spPr/>
      <dgm:t>
        <a:bodyPr/>
        <a:lstStyle/>
        <a:p>
          <a:endParaRPr lang="en-US"/>
        </a:p>
      </dgm:t>
    </dgm:pt>
    <dgm:pt modelId="{993ABB56-EDEF-4F90-8E20-4E609072F8C7}" type="pres">
      <dgm:prSet presAssocID="{0FC13288-263A-4565-A39E-A0B53E692669}" presName="hierChild3" presStyleCnt="0"/>
      <dgm:spPr/>
      <dgm:t>
        <a:bodyPr/>
        <a:lstStyle/>
        <a:p>
          <a:endParaRPr lang="en-US"/>
        </a:p>
      </dgm:t>
    </dgm:pt>
    <dgm:pt modelId="{A4993DE4-1F12-2E41-98EF-8BDCD557F6AC}" type="pres">
      <dgm:prSet presAssocID="{4E62C86A-A0CE-1143-8EC2-BAA1B4922011}" presName="Name25" presStyleLbl="parChTrans1D2" presStyleIdx="1" presStyleCnt="2"/>
      <dgm:spPr/>
      <dgm:t>
        <a:bodyPr/>
        <a:lstStyle/>
        <a:p>
          <a:endParaRPr lang="en-US"/>
        </a:p>
      </dgm:t>
    </dgm:pt>
    <dgm:pt modelId="{64CF4EEB-C0CA-7940-8897-311ECD870111}" type="pres">
      <dgm:prSet presAssocID="{4E62C86A-A0CE-1143-8EC2-BAA1B492201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E156D6F-9718-7741-AB54-E004E398C138}" type="pres">
      <dgm:prSet presAssocID="{2AADBC00-9953-7445-9400-D27192A6BC26}" presName="Name30" presStyleCnt="0"/>
      <dgm:spPr/>
      <dgm:t>
        <a:bodyPr/>
        <a:lstStyle/>
        <a:p>
          <a:endParaRPr lang="en-US"/>
        </a:p>
      </dgm:t>
    </dgm:pt>
    <dgm:pt modelId="{C1B2EDBF-3986-EF4E-A6C8-C8C6512600D9}" type="pres">
      <dgm:prSet presAssocID="{2AADBC00-9953-7445-9400-D27192A6BC26}" presName="level2Shape" presStyleLbl="node2" presStyleIdx="1" presStyleCnt="2"/>
      <dgm:spPr/>
      <dgm:t>
        <a:bodyPr/>
        <a:lstStyle/>
        <a:p>
          <a:endParaRPr lang="zh-CN" altLang="en-US"/>
        </a:p>
      </dgm:t>
    </dgm:pt>
    <dgm:pt modelId="{77AD8C54-4C23-EF42-B0A1-06308B808EA2}" type="pres">
      <dgm:prSet presAssocID="{2AADBC00-9953-7445-9400-D27192A6BC26}" presName="hierChild3" presStyleCnt="0"/>
      <dgm:spPr/>
      <dgm:t>
        <a:bodyPr/>
        <a:lstStyle/>
        <a:p>
          <a:endParaRPr lang="en-US"/>
        </a:p>
      </dgm:t>
    </dgm:pt>
    <dgm:pt modelId="{DF466BBC-4F47-0F48-8730-A9A5302FB782}" type="pres">
      <dgm:prSet presAssocID="{05294104-8991-6045-B265-A7DC926D7C93}" presName="Name25" presStyleLbl="parChTrans1D3" presStyleIdx="2" presStyleCnt="4"/>
      <dgm:spPr/>
      <dgm:t>
        <a:bodyPr/>
        <a:lstStyle/>
        <a:p>
          <a:endParaRPr lang="en-US"/>
        </a:p>
      </dgm:t>
    </dgm:pt>
    <dgm:pt modelId="{FCE52DE3-5C7E-4040-8870-5BCFD101CF58}" type="pres">
      <dgm:prSet presAssocID="{05294104-8991-6045-B265-A7DC926D7C93}" presName="connTx" presStyleLbl="parChTrans1D3" presStyleIdx="2" presStyleCnt="4"/>
      <dgm:spPr/>
      <dgm:t>
        <a:bodyPr/>
        <a:lstStyle/>
        <a:p>
          <a:endParaRPr lang="en-US"/>
        </a:p>
      </dgm:t>
    </dgm:pt>
    <dgm:pt modelId="{22AE1107-FAC1-BC46-9171-4A5906585AA2}" type="pres">
      <dgm:prSet presAssocID="{58F352EE-3429-0846-BBC9-655C55027498}" presName="Name30" presStyleCnt="0"/>
      <dgm:spPr/>
      <dgm:t>
        <a:bodyPr/>
        <a:lstStyle/>
        <a:p>
          <a:endParaRPr lang="en-US"/>
        </a:p>
      </dgm:t>
    </dgm:pt>
    <dgm:pt modelId="{46DFD24C-0A25-984C-B471-2821A60B6BF6}" type="pres">
      <dgm:prSet presAssocID="{58F352EE-3429-0846-BBC9-655C55027498}" presName="level2Shape" presStyleLbl="node3" presStyleIdx="2" presStyleCnt="4"/>
      <dgm:spPr/>
      <dgm:t>
        <a:bodyPr/>
        <a:lstStyle/>
        <a:p>
          <a:endParaRPr lang="zh-CN" altLang="en-US"/>
        </a:p>
      </dgm:t>
    </dgm:pt>
    <dgm:pt modelId="{9C6B04B8-EAF3-E748-8438-5BDF8FFCF6D4}" type="pres">
      <dgm:prSet presAssocID="{58F352EE-3429-0846-BBC9-655C55027498}" presName="hierChild3" presStyleCnt="0"/>
      <dgm:spPr/>
      <dgm:t>
        <a:bodyPr/>
        <a:lstStyle/>
        <a:p>
          <a:endParaRPr lang="en-US"/>
        </a:p>
      </dgm:t>
    </dgm:pt>
    <dgm:pt modelId="{6DE7C27F-C1DB-BC4A-ADBB-5484B49B0591}" type="pres">
      <dgm:prSet presAssocID="{149A3714-F76D-4744-80BB-F8B66ED1ABFC}" presName="Name25" presStyleLbl="parChTrans1D4" presStyleIdx="15" presStyleCnt="30"/>
      <dgm:spPr/>
      <dgm:t>
        <a:bodyPr/>
        <a:lstStyle/>
        <a:p>
          <a:endParaRPr lang="en-US"/>
        </a:p>
      </dgm:t>
    </dgm:pt>
    <dgm:pt modelId="{D8FEF4FD-1FEC-0B45-A543-11E7E15906AF}" type="pres">
      <dgm:prSet presAssocID="{149A3714-F76D-4744-80BB-F8B66ED1ABFC}" presName="connTx" presStyleLbl="parChTrans1D4" presStyleIdx="15" presStyleCnt="30"/>
      <dgm:spPr/>
      <dgm:t>
        <a:bodyPr/>
        <a:lstStyle/>
        <a:p>
          <a:endParaRPr lang="en-US"/>
        </a:p>
      </dgm:t>
    </dgm:pt>
    <dgm:pt modelId="{DE72955F-2D0F-CA44-8EE5-3DA404BD3578}" type="pres">
      <dgm:prSet presAssocID="{2B541F8D-B661-104B-AC60-D57F075BE033}" presName="Name30" presStyleCnt="0"/>
      <dgm:spPr/>
      <dgm:t>
        <a:bodyPr/>
        <a:lstStyle/>
        <a:p>
          <a:endParaRPr lang="en-US"/>
        </a:p>
      </dgm:t>
    </dgm:pt>
    <dgm:pt modelId="{28F1CF39-33FD-6445-96CE-34CFC4F6EA5C}" type="pres">
      <dgm:prSet presAssocID="{2B541F8D-B661-104B-AC60-D57F075BE033}" presName="level2Shape" presStyleLbl="node4" presStyleIdx="15" presStyleCnt="30" custScaleX="106801" custScaleY="94209" custLinFactNeighborX="-4265"/>
      <dgm:spPr/>
      <dgm:t>
        <a:bodyPr/>
        <a:lstStyle/>
        <a:p>
          <a:endParaRPr lang="zh-CN" altLang="en-US"/>
        </a:p>
      </dgm:t>
    </dgm:pt>
    <dgm:pt modelId="{3C7F47BF-EFED-EB44-9B39-C88E634100E9}" type="pres">
      <dgm:prSet presAssocID="{2B541F8D-B661-104B-AC60-D57F075BE033}" presName="hierChild3" presStyleCnt="0"/>
      <dgm:spPr/>
      <dgm:t>
        <a:bodyPr/>
        <a:lstStyle/>
        <a:p>
          <a:endParaRPr lang="en-US"/>
        </a:p>
      </dgm:t>
    </dgm:pt>
    <dgm:pt modelId="{02F76C2B-10DC-464B-B761-BF92ECE13F7A}" type="pres">
      <dgm:prSet presAssocID="{360E74DF-E7A1-43CE-BE3D-36DE84DC16FD}" presName="Name25" presStyleLbl="parChTrans1D4" presStyleIdx="16" presStyleCnt="30"/>
      <dgm:spPr/>
      <dgm:t>
        <a:bodyPr/>
        <a:lstStyle/>
        <a:p>
          <a:endParaRPr lang="en-US"/>
        </a:p>
      </dgm:t>
    </dgm:pt>
    <dgm:pt modelId="{BE29C7B6-E9B2-4A7F-B579-879531C9D2E2}" type="pres">
      <dgm:prSet presAssocID="{360E74DF-E7A1-43CE-BE3D-36DE84DC16FD}" presName="connTx" presStyleLbl="parChTrans1D4" presStyleIdx="16" presStyleCnt="30"/>
      <dgm:spPr/>
      <dgm:t>
        <a:bodyPr/>
        <a:lstStyle/>
        <a:p>
          <a:endParaRPr lang="en-US"/>
        </a:p>
      </dgm:t>
    </dgm:pt>
    <dgm:pt modelId="{60A0AB69-C83F-4E07-A0BC-A558378C1ABF}" type="pres">
      <dgm:prSet presAssocID="{423DA95F-3178-4F8B-BC32-337BE9953E85}" presName="Name30" presStyleCnt="0"/>
      <dgm:spPr/>
      <dgm:t>
        <a:bodyPr/>
        <a:lstStyle/>
        <a:p>
          <a:endParaRPr lang="en-US"/>
        </a:p>
      </dgm:t>
    </dgm:pt>
    <dgm:pt modelId="{7140A6FB-B136-424D-8722-83CD8E5CE9D7}" type="pres">
      <dgm:prSet presAssocID="{423DA95F-3178-4F8B-BC32-337BE9953E85}" presName="level2Shape" presStyleLbl="node4" presStyleIdx="16" presStyleCnt="30" custScaleX="112178" custLinFactNeighborX="-12275"/>
      <dgm:spPr/>
      <dgm:t>
        <a:bodyPr/>
        <a:lstStyle/>
        <a:p>
          <a:endParaRPr lang="en-US"/>
        </a:p>
      </dgm:t>
    </dgm:pt>
    <dgm:pt modelId="{0754F686-16EA-4F4F-A7DF-E7A3739BA0A1}" type="pres">
      <dgm:prSet presAssocID="{423DA95F-3178-4F8B-BC32-337BE9953E85}" presName="hierChild3" presStyleCnt="0"/>
      <dgm:spPr/>
      <dgm:t>
        <a:bodyPr/>
        <a:lstStyle/>
        <a:p>
          <a:endParaRPr lang="en-US"/>
        </a:p>
      </dgm:t>
    </dgm:pt>
    <dgm:pt modelId="{67680221-2CFC-B040-B462-05F6C52DA67A}" type="pres">
      <dgm:prSet presAssocID="{D1F50E0E-9799-754E-B6BC-1DD74300EAE0}" presName="Name25" presStyleLbl="parChTrans1D4" presStyleIdx="17" presStyleCnt="30"/>
      <dgm:spPr/>
      <dgm:t>
        <a:bodyPr/>
        <a:lstStyle/>
        <a:p>
          <a:endParaRPr lang="en-US"/>
        </a:p>
      </dgm:t>
    </dgm:pt>
    <dgm:pt modelId="{3ABAAD57-3D91-544B-9FF5-3F90C5F2459B}" type="pres">
      <dgm:prSet presAssocID="{D1F50E0E-9799-754E-B6BC-1DD74300EAE0}" presName="connTx" presStyleLbl="parChTrans1D4" presStyleIdx="17" presStyleCnt="30"/>
      <dgm:spPr/>
      <dgm:t>
        <a:bodyPr/>
        <a:lstStyle/>
        <a:p>
          <a:endParaRPr lang="en-US"/>
        </a:p>
      </dgm:t>
    </dgm:pt>
    <dgm:pt modelId="{854EE646-627F-1B44-AC51-4746CE039986}" type="pres">
      <dgm:prSet presAssocID="{FD5FA2E9-3ACA-C048-A5C7-15CCD4BDBFB5}" presName="Name30" presStyleCnt="0"/>
      <dgm:spPr/>
      <dgm:t>
        <a:bodyPr/>
        <a:lstStyle/>
        <a:p>
          <a:endParaRPr lang="en-US"/>
        </a:p>
      </dgm:t>
    </dgm:pt>
    <dgm:pt modelId="{D86A3AF6-FDD2-E44A-9F73-57EB762F7A55}" type="pres">
      <dgm:prSet presAssocID="{FD5FA2E9-3ACA-C048-A5C7-15CCD4BDBFB5}" presName="level2Shape" presStyleLbl="node4" presStyleIdx="17" presStyleCnt="30" custLinFactNeighborX="-20396"/>
      <dgm:spPr/>
      <dgm:t>
        <a:bodyPr/>
        <a:lstStyle/>
        <a:p>
          <a:endParaRPr lang="zh-CN" altLang="en-US"/>
        </a:p>
      </dgm:t>
    </dgm:pt>
    <dgm:pt modelId="{8F8F1756-F3F2-BB4A-9CA9-53E1DE73975E}" type="pres">
      <dgm:prSet presAssocID="{FD5FA2E9-3ACA-C048-A5C7-15CCD4BDBFB5}" presName="hierChild3" presStyleCnt="0"/>
      <dgm:spPr/>
      <dgm:t>
        <a:bodyPr/>
        <a:lstStyle/>
        <a:p>
          <a:endParaRPr lang="en-US"/>
        </a:p>
      </dgm:t>
    </dgm:pt>
    <dgm:pt modelId="{FCD0271D-9DA5-4FA4-AC28-32E83D614764}" type="pres">
      <dgm:prSet presAssocID="{CBC89F4F-0ED7-4A17-B9F9-CCD2C0794FEB}" presName="Name25" presStyleLbl="parChTrans1D4" presStyleIdx="18" presStyleCnt="30"/>
      <dgm:spPr/>
      <dgm:t>
        <a:bodyPr/>
        <a:lstStyle/>
        <a:p>
          <a:endParaRPr lang="en-US"/>
        </a:p>
      </dgm:t>
    </dgm:pt>
    <dgm:pt modelId="{6FCC98C6-4C0C-43FA-ADC6-FBC06640B123}" type="pres">
      <dgm:prSet presAssocID="{CBC89F4F-0ED7-4A17-B9F9-CCD2C0794FEB}" presName="connTx" presStyleLbl="parChTrans1D4" presStyleIdx="18" presStyleCnt="30"/>
      <dgm:spPr/>
      <dgm:t>
        <a:bodyPr/>
        <a:lstStyle/>
        <a:p>
          <a:endParaRPr lang="en-US"/>
        </a:p>
      </dgm:t>
    </dgm:pt>
    <dgm:pt modelId="{909A09D5-1489-412B-AA0A-7509312D7275}" type="pres">
      <dgm:prSet presAssocID="{66AB130F-6E0E-42EE-BA11-0420F4B31BBF}" presName="Name30" presStyleCnt="0"/>
      <dgm:spPr/>
      <dgm:t>
        <a:bodyPr/>
        <a:lstStyle/>
        <a:p>
          <a:endParaRPr lang="en-US"/>
        </a:p>
      </dgm:t>
    </dgm:pt>
    <dgm:pt modelId="{CB1C1376-708C-454B-88BF-D06E11EEB20A}" type="pres">
      <dgm:prSet presAssocID="{66AB130F-6E0E-42EE-BA11-0420F4B31BBF}" presName="level2Shape" presStyleLbl="node4" presStyleIdx="18" presStyleCnt="30" custLinFactNeighborX="-17807"/>
      <dgm:spPr/>
      <dgm:t>
        <a:bodyPr/>
        <a:lstStyle/>
        <a:p>
          <a:endParaRPr lang="en-US"/>
        </a:p>
      </dgm:t>
    </dgm:pt>
    <dgm:pt modelId="{B9B24CEC-AA74-49A3-9E1F-2A99DED4CBA6}" type="pres">
      <dgm:prSet presAssocID="{66AB130F-6E0E-42EE-BA11-0420F4B31BBF}" presName="hierChild3" presStyleCnt="0"/>
      <dgm:spPr/>
      <dgm:t>
        <a:bodyPr/>
        <a:lstStyle/>
        <a:p>
          <a:endParaRPr lang="en-US"/>
        </a:p>
      </dgm:t>
    </dgm:pt>
    <dgm:pt modelId="{0B3C9BE8-F7D0-493D-951A-624E03CAD15E}" type="pres">
      <dgm:prSet presAssocID="{B44D08AC-FFC1-4015-8DAF-2BC94B4A97F0}" presName="Name25" presStyleLbl="parChTrans1D4" presStyleIdx="19" presStyleCnt="30"/>
      <dgm:spPr/>
      <dgm:t>
        <a:bodyPr/>
        <a:lstStyle/>
        <a:p>
          <a:endParaRPr lang="en-US"/>
        </a:p>
      </dgm:t>
    </dgm:pt>
    <dgm:pt modelId="{7B6DBC2C-A0AD-449C-92B0-1FECA41205B2}" type="pres">
      <dgm:prSet presAssocID="{B44D08AC-FFC1-4015-8DAF-2BC94B4A97F0}" presName="connTx" presStyleLbl="parChTrans1D4" presStyleIdx="19" presStyleCnt="30"/>
      <dgm:spPr/>
      <dgm:t>
        <a:bodyPr/>
        <a:lstStyle/>
        <a:p>
          <a:endParaRPr lang="en-US"/>
        </a:p>
      </dgm:t>
    </dgm:pt>
    <dgm:pt modelId="{A2CA004E-CD9D-4C97-8827-E14DC074AA99}" type="pres">
      <dgm:prSet presAssocID="{88607AE8-FED0-4431-8AC2-4A553A94D4D6}" presName="Name30" presStyleCnt="0"/>
      <dgm:spPr/>
      <dgm:t>
        <a:bodyPr/>
        <a:lstStyle/>
        <a:p>
          <a:endParaRPr lang="en-US"/>
        </a:p>
      </dgm:t>
    </dgm:pt>
    <dgm:pt modelId="{BD3346BF-4876-41C6-82A6-6EEEDFF27E57}" type="pres">
      <dgm:prSet presAssocID="{88607AE8-FED0-4431-8AC2-4A553A94D4D6}" presName="level2Shape" presStyleLbl="node4" presStyleIdx="19" presStyleCnt="30" custLinFactNeighborX="-19246"/>
      <dgm:spPr/>
      <dgm:t>
        <a:bodyPr/>
        <a:lstStyle/>
        <a:p>
          <a:endParaRPr lang="en-US"/>
        </a:p>
      </dgm:t>
    </dgm:pt>
    <dgm:pt modelId="{6AA00395-0C6B-4847-A45E-AAB42782DAE7}" type="pres">
      <dgm:prSet presAssocID="{88607AE8-FED0-4431-8AC2-4A553A94D4D6}" presName="hierChild3" presStyleCnt="0"/>
      <dgm:spPr/>
      <dgm:t>
        <a:bodyPr/>
        <a:lstStyle/>
        <a:p>
          <a:endParaRPr lang="en-US"/>
        </a:p>
      </dgm:t>
    </dgm:pt>
    <dgm:pt modelId="{8B577A49-29AB-1B4C-810B-E59941456BD7}" type="pres">
      <dgm:prSet presAssocID="{15F576AC-BC05-ED44-B9FB-0A8FAC3DF552}" presName="Name25" presStyleLbl="parChTrans1D3" presStyleIdx="3" presStyleCnt="4"/>
      <dgm:spPr/>
      <dgm:t>
        <a:bodyPr/>
        <a:lstStyle/>
        <a:p>
          <a:endParaRPr lang="en-US"/>
        </a:p>
      </dgm:t>
    </dgm:pt>
    <dgm:pt modelId="{23748457-6F13-CA47-A2A0-4F051DFBDE2E}" type="pres">
      <dgm:prSet presAssocID="{15F576AC-BC05-ED44-B9FB-0A8FAC3DF552}" presName="connTx" presStyleLbl="parChTrans1D3" presStyleIdx="3" presStyleCnt="4"/>
      <dgm:spPr/>
      <dgm:t>
        <a:bodyPr/>
        <a:lstStyle/>
        <a:p>
          <a:endParaRPr lang="en-US"/>
        </a:p>
      </dgm:t>
    </dgm:pt>
    <dgm:pt modelId="{A957D8B7-826A-B346-B530-AAE7456EF034}" type="pres">
      <dgm:prSet presAssocID="{98228AD4-B976-9B44-A7ED-CB92B6A9278A}" presName="Name30" presStyleCnt="0"/>
      <dgm:spPr/>
      <dgm:t>
        <a:bodyPr/>
        <a:lstStyle/>
        <a:p>
          <a:endParaRPr lang="en-US"/>
        </a:p>
      </dgm:t>
    </dgm:pt>
    <dgm:pt modelId="{F2C20160-E84C-E948-9362-517738797505}" type="pres">
      <dgm:prSet presAssocID="{98228AD4-B976-9B44-A7ED-CB92B6A9278A}" presName="level2Shape" presStyleLbl="node3" presStyleIdx="3" presStyleCnt="4"/>
      <dgm:spPr/>
      <dgm:t>
        <a:bodyPr/>
        <a:lstStyle/>
        <a:p>
          <a:endParaRPr lang="zh-CN" altLang="en-US"/>
        </a:p>
      </dgm:t>
    </dgm:pt>
    <dgm:pt modelId="{7BF6F901-F213-5048-AF2C-018DC96D122E}" type="pres">
      <dgm:prSet presAssocID="{98228AD4-B976-9B44-A7ED-CB92B6A9278A}" presName="hierChild3" presStyleCnt="0"/>
      <dgm:spPr/>
      <dgm:t>
        <a:bodyPr/>
        <a:lstStyle/>
        <a:p>
          <a:endParaRPr lang="en-US"/>
        </a:p>
      </dgm:t>
    </dgm:pt>
    <dgm:pt modelId="{46C53283-D173-4042-8E90-60AFA8797BE9}" type="pres">
      <dgm:prSet presAssocID="{518D5ADF-19BF-084F-AF48-D20BD76EA876}" presName="Name25" presStyleLbl="parChTrans1D4" presStyleIdx="20" presStyleCnt="30"/>
      <dgm:spPr/>
      <dgm:t>
        <a:bodyPr/>
        <a:lstStyle/>
        <a:p>
          <a:endParaRPr lang="en-US"/>
        </a:p>
      </dgm:t>
    </dgm:pt>
    <dgm:pt modelId="{CD04ECD2-535F-7341-B677-774B38F15171}" type="pres">
      <dgm:prSet presAssocID="{518D5ADF-19BF-084F-AF48-D20BD76EA876}" presName="connTx" presStyleLbl="parChTrans1D4" presStyleIdx="20" presStyleCnt="30"/>
      <dgm:spPr/>
      <dgm:t>
        <a:bodyPr/>
        <a:lstStyle/>
        <a:p>
          <a:endParaRPr lang="en-US"/>
        </a:p>
      </dgm:t>
    </dgm:pt>
    <dgm:pt modelId="{8D251A73-88F1-0E42-ACE7-36CCC8220BFD}" type="pres">
      <dgm:prSet presAssocID="{AEF36CDE-F944-1E4D-8E0A-C1FC8CD2A47F}" presName="Name30" presStyleCnt="0"/>
      <dgm:spPr/>
      <dgm:t>
        <a:bodyPr/>
        <a:lstStyle/>
        <a:p>
          <a:endParaRPr lang="en-US"/>
        </a:p>
      </dgm:t>
    </dgm:pt>
    <dgm:pt modelId="{A0598C91-A2BD-4848-BD59-E0ABDEDFF28B}" type="pres">
      <dgm:prSet presAssocID="{AEF36CDE-F944-1E4D-8E0A-C1FC8CD2A47F}" presName="level2Shape" presStyleLbl="node4" presStyleIdx="20" presStyleCnt="30" custScaleX="106801" custScaleY="135626" custLinFactNeighborX="-4265"/>
      <dgm:spPr/>
      <dgm:t>
        <a:bodyPr/>
        <a:lstStyle/>
        <a:p>
          <a:endParaRPr lang="zh-CN" altLang="en-US"/>
        </a:p>
      </dgm:t>
    </dgm:pt>
    <dgm:pt modelId="{732D170A-582C-C245-BE36-17681C7B2BE7}" type="pres">
      <dgm:prSet presAssocID="{AEF36CDE-F944-1E4D-8E0A-C1FC8CD2A47F}" presName="hierChild3" presStyleCnt="0"/>
      <dgm:spPr/>
      <dgm:t>
        <a:bodyPr/>
        <a:lstStyle/>
        <a:p>
          <a:endParaRPr lang="en-US"/>
        </a:p>
      </dgm:t>
    </dgm:pt>
    <dgm:pt modelId="{169C1B11-BF64-4FB6-AB15-763655924DAC}" type="pres">
      <dgm:prSet presAssocID="{9BCC61E0-51B9-4F64-B3C2-060AB38F8BCA}" presName="Name25" presStyleLbl="parChTrans1D4" presStyleIdx="21" presStyleCnt="30"/>
      <dgm:spPr/>
      <dgm:t>
        <a:bodyPr/>
        <a:lstStyle/>
        <a:p>
          <a:endParaRPr lang="en-US"/>
        </a:p>
      </dgm:t>
    </dgm:pt>
    <dgm:pt modelId="{37D06CBF-EEC5-41F6-9294-4DCAC245488F}" type="pres">
      <dgm:prSet presAssocID="{9BCC61E0-51B9-4F64-B3C2-060AB38F8BCA}" presName="connTx" presStyleLbl="parChTrans1D4" presStyleIdx="21" presStyleCnt="30"/>
      <dgm:spPr/>
      <dgm:t>
        <a:bodyPr/>
        <a:lstStyle/>
        <a:p>
          <a:endParaRPr lang="en-US"/>
        </a:p>
      </dgm:t>
    </dgm:pt>
    <dgm:pt modelId="{2001358C-E6E2-4E09-B97F-0844C808E594}" type="pres">
      <dgm:prSet presAssocID="{BC5A698D-CD56-4AFA-B976-EC50BB03CB02}" presName="Name30" presStyleCnt="0"/>
      <dgm:spPr/>
      <dgm:t>
        <a:bodyPr/>
        <a:lstStyle/>
        <a:p>
          <a:endParaRPr lang="en-US"/>
        </a:p>
      </dgm:t>
    </dgm:pt>
    <dgm:pt modelId="{5962ED4A-026A-49A2-ACC5-7E5F6F8ED2BF}" type="pres">
      <dgm:prSet presAssocID="{BC5A698D-CD56-4AFA-B976-EC50BB03CB02}" presName="level2Shape" presStyleLbl="node4" presStyleIdx="21" presStyleCnt="30" custScaleX="110723" custLinFactNeighborX="-11490"/>
      <dgm:spPr/>
      <dgm:t>
        <a:bodyPr/>
        <a:lstStyle/>
        <a:p>
          <a:endParaRPr lang="en-US"/>
        </a:p>
      </dgm:t>
    </dgm:pt>
    <dgm:pt modelId="{2D8BC41A-532B-4EC6-9CF6-27FF141B9508}" type="pres">
      <dgm:prSet presAssocID="{BC5A698D-CD56-4AFA-B976-EC50BB03CB02}" presName="hierChild3" presStyleCnt="0"/>
      <dgm:spPr/>
      <dgm:t>
        <a:bodyPr/>
        <a:lstStyle/>
        <a:p>
          <a:endParaRPr lang="en-US"/>
        </a:p>
      </dgm:t>
    </dgm:pt>
    <dgm:pt modelId="{6DEFE99E-D8A0-1F40-98D9-8F508013B1AA}" type="pres">
      <dgm:prSet presAssocID="{22F9DE8E-E33C-9B45-92F5-6FA3578D609E}" presName="Name25" presStyleLbl="parChTrans1D4" presStyleIdx="22" presStyleCnt="30"/>
      <dgm:spPr/>
      <dgm:t>
        <a:bodyPr/>
        <a:lstStyle/>
        <a:p>
          <a:endParaRPr lang="en-US"/>
        </a:p>
      </dgm:t>
    </dgm:pt>
    <dgm:pt modelId="{97DF6072-A78B-6741-BD97-0CA5CB783613}" type="pres">
      <dgm:prSet presAssocID="{22F9DE8E-E33C-9B45-92F5-6FA3578D609E}" presName="connTx" presStyleLbl="parChTrans1D4" presStyleIdx="22" presStyleCnt="30"/>
      <dgm:spPr/>
      <dgm:t>
        <a:bodyPr/>
        <a:lstStyle/>
        <a:p>
          <a:endParaRPr lang="en-US"/>
        </a:p>
      </dgm:t>
    </dgm:pt>
    <dgm:pt modelId="{D1DDA8A2-ACEC-E742-9543-8F2965A51B94}" type="pres">
      <dgm:prSet presAssocID="{3F521A69-5665-4745-BC07-4370B2A6243B}" presName="Name30" presStyleCnt="0"/>
      <dgm:spPr/>
      <dgm:t>
        <a:bodyPr/>
        <a:lstStyle/>
        <a:p>
          <a:endParaRPr lang="en-US"/>
        </a:p>
      </dgm:t>
    </dgm:pt>
    <dgm:pt modelId="{3A690A05-B5B3-524F-A32F-2A2612B98E07}" type="pres">
      <dgm:prSet presAssocID="{3F521A69-5665-4745-BC07-4370B2A6243B}" presName="level2Shape" presStyleLbl="node4" presStyleIdx="22" presStyleCnt="30" custLinFactNeighborX="-18687"/>
      <dgm:spPr/>
      <dgm:t>
        <a:bodyPr/>
        <a:lstStyle/>
        <a:p>
          <a:endParaRPr lang="zh-CN" altLang="en-US"/>
        </a:p>
      </dgm:t>
    </dgm:pt>
    <dgm:pt modelId="{79BEC02E-2799-3642-B651-E16E46658699}" type="pres">
      <dgm:prSet presAssocID="{3F521A69-5665-4745-BC07-4370B2A6243B}" presName="hierChild3" presStyleCnt="0"/>
      <dgm:spPr/>
      <dgm:t>
        <a:bodyPr/>
        <a:lstStyle/>
        <a:p>
          <a:endParaRPr lang="en-US"/>
        </a:p>
      </dgm:t>
    </dgm:pt>
    <dgm:pt modelId="{500E9558-5D85-4582-842D-F9C9FAB994BE}" type="pres">
      <dgm:prSet presAssocID="{E3753759-6D4D-40F5-AD71-3FA492A3A0D5}" presName="Name25" presStyleLbl="parChTrans1D4" presStyleIdx="23" presStyleCnt="30"/>
      <dgm:spPr/>
      <dgm:t>
        <a:bodyPr/>
        <a:lstStyle/>
        <a:p>
          <a:endParaRPr lang="en-US"/>
        </a:p>
      </dgm:t>
    </dgm:pt>
    <dgm:pt modelId="{E5C60217-8395-469F-9126-20D83E5D6A00}" type="pres">
      <dgm:prSet presAssocID="{E3753759-6D4D-40F5-AD71-3FA492A3A0D5}" presName="connTx" presStyleLbl="parChTrans1D4" presStyleIdx="23" presStyleCnt="30"/>
      <dgm:spPr/>
      <dgm:t>
        <a:bodyPr/>
        <a:lstStyle/>
        <a:p>
          <a:endParaRPr lang="en-US"/>
        </a:p>
      </dgm:t>
    </dgm:pt>
    <dgm:pt modelId="{19AD7F61-D283-471D-8B26-FD4A2FBE4E70}" type="pres">
      <dgm:prSet presAssocID="{F7C03363-4C3C-4CB3-AEBE-B1A0A1B2B2F5}" presName="Name30" presStyleCnt="0"/>
      <dgm:spPr/>
      <dgm:t>
        <a:bodyPr/>
        <a:lstStyle/>
        <a:p>
          <a:endParaRPr lang="en-US"/>
        </a:p>
      </dgm:t>
    </dgm:pt>
    <dgm:pt modelId="{0E5A4189-D43C-4210-8F6E-81673DDD4B59}" type="pres">
      <dgm:prSet presAssocID="{F7C03363-4C3C-4CB3-AEBE-B1A0A1B2B2F5}" presName="level2Shape" presStyleLbl="node4" presStyleIdx="23" presStyleCnt="30" custLinFactNeighborX="-17807"/>
      <dgm:spPr/>
      <dgm:t>
        <a:bodyPr/>
        <a:lstStyle/>
        <a:p>
          <a:endParaRPr lang="en-US"/>
        </a:p>
      </dgm:t>
    </dgm:pt>
    <dgm:pt modelId="{796B7AA3-E2F0-4333-8406-F89B2F886A3C}" type="pres">
      <dgm:prSet presAssocID="{F7C03363-4C3C-4CB3-AEBE-B1A0A1B2B2F5}" presName="hierChild3" presStyleCnt="0"/>
      <dgm:spPr/>
      <dgm:t>
        <a:bodyPr/>
        <a:lstStyle/>
        <a:p>
          <a:endParaRPr lang="en-US"/>
        </a:p>
      </dgm:t>
    </dgm:pt>
    <dgm:pt modelId="{BAD37B43-AC0A-42FC-A991-F03088129EAF}" type="pres">
      <dgm:prSet presAssocID="{808024C7-2FA0-40E5-B6C0-DB46E91E3098}" presName="Name25" presStyleLbl="parChTrans1D4" presStyleIdx="24" presStyleCnt="30"/>
      <dgm:spPr/>
      <dgm:t>
        <a:bodyPr/>
        <a:lstStyle/>
        <a:p>
          <a:endParaRPr lang="en-US"/>
        </a:p>
      </dgm:t>
    </dgm:pt>
    <dgm:pt modelId="{B7488960-43CA-4C5E-8C26-AED63F7C759E}" type="pres">
      <dgm:prSet presAssocID="{808024C7-2FA0-40E5-B6C0-DB46E91E3098}" presName="connTx" presStyleLbl="parChTrans1D4" presStyleIdx="24" presStyleCnt="30"/>
      <dgm:spPr/>
      <dgm:t>
        <a:bodyPr/>
        <a:lstStyle/>
        <a:p>
          <a:endParaRPr lang="en-US"/>
        </a:p>
      </dgm:t>
    </dgm:pt>
    <dgm:pt modelId="{2224884D-99B8-441A-BCE2-8EDE0861033F}" type="pres">
      <dgm:prSet presAssocID="{28D04431-B8F7-4AD0-B2D2-6C58DE28AC07}" presName="Name30" presStyleCnt="0"/>
      <dgm:spPr/>
      <dgm:t>
        <a:bodyPr/>
        <a:lstStyle/>
        <a:p>
          <a:endParaRPr lang="en-US"/>
        </a:p>
      </dgm:t>
    </dgm:pt>
    <dgm:pt modelId="{D00FFD51-04EF-4D69-8425-15DDF40D177F}" type="pres">
      <dgm:prSet presAssocID="{28D04431-B8F7-4AD0-B2D2-6C58DE28AC07}" presName="level2Shape" presStyleLbl="node4" presStyleIdx="24" presStyleCnt="30" custLinFactNeighborX="-17537"/>
      <dgm:spPr/>
      <dgm:t>
        <a:bodyPr/>
        <a:lstStyle/>
        <a:p>
          <a:endParaRPr lang="en-US"/>
        </a:p>
      </dgm:t>
    </dgm:pt>
    <dgm:pt modelId="{765A9977-23EB-4397-B933-59035B56CC54}" type="pres">
      <dgm:prSet presAssocID="{28D04431-B8F7-4AD0-B2D2-6C58DE28AC07}" presName="hierChild3" presStyleCnt="0"/>
      <dgm:spPr/>
      <dgm:t>
        <a:bodyPr/>
        <a:lstStyle/>
        <a:p>
          <a:endParaRPr lang="en-US"/>
        </a:p>
      </dgm:t>
    </dgm:pt>
    <dgm:pt modelId="{A2B76F6D-2C90-DF41-8964-ADCE10B5711D}" type="pres">
      <dgm:prSet presAssocID="{212E84E9-38A5-D642-BA27-D3C9B9BD4EFA}" presName="Name25" presStyleLbl="parChTrans1D4" presStyleIdx="25" presStyleCnt="30"/>
      <dgm:spPr/>
      <dgm:t>
        <a:bodyPr/>
        <a:lstStyle/>
        <a:p>
          <a:endParaRPr lang="en-US"/>
        </a:p>
      </dgm:t>
    </dgm:pt>
    <dgm:pt modelId="{58EA43C0-2B5E-4D4F-B2F0-19DA675156A3}" type="pres">
      <dgm:prSet presAssocID="{212E84E9-38A5-D642-BA27-D3C9B9BD4EFA}" presName="connTx" presStyleLbl="parChTrans1D4" presStyleIdx="25" presStyleCnt="30"/>
      <dgm:spPr/>
      <dgm:t>
        <a:bodyPr/>
        <a:lstStyle/>
        <a:p>
          <a:endParaRPr lang="en-US"/>
        </a:p>
      </dgm:t>
    </dgm:pt>
    <dgm:pt modelId="{27DA72D5-1B93-5242-8424-198A8CCD047E}" type="pres">
      <dgm:prSet presAssocID="{B7580BBE-DFC8-E24C-A4AF-80FB7AAD5439}" presName="Name30" presStyleCnt="0"/>
      <dgm:spPr/>
      <dgm:t>
        <a:bodyPr/>
        <a:lstStyle/>
        <a:p>
          <a:endParaRPr lang="en-US"/>
        </a:p>
      </dgm:t>
    </dgm:pt>
    <dgm:pt modelId="{B640FC0B-67DD-1F4D-9EBF-352A5B690B57}" type="pres">
      <dgm:prSet presAssocID="{B7580BBE-DFC8-E24C-A4AF-80FB7AAD5439}" presName="level2Shape" presStyleLbl="node4" presStyleIdx="25" presStyleCnt="30" custScaleX="106801" custScaleY="140897" custLinFactNeighborX="-4265"/>
      <dgm:spPr/>
      <dgm:t>
        <a:bodyPr/>
        <a:lstStyle/>
        <a:p>
          <a:endParaRPr lang="en-US"/>
        </a:p>
      </dgm:t>
    </dgm:pt>
    <dgm:pt modelId="{457FA074-7BE8-624C-BFAA-7679D8A9E22D}" type="pres">
      <dgm:prSet presAssocID="{B7580BBE-DFC8-E24C-A4AF-80FB7AAD5439}" presName="hierChild3" presStyleCnt="0"/>
      <dgm:spPr/>
      <dgm:t>
        <a:bodyPr/>
        <a:lstStyle/>
        <a:p>
          <a:endParaRPr lang="en-US"/>
        </a:p>
      </dgm:t>
    </dgm:pt>
    <dgm:pt modelId="{E85DFD16-8099-48E9-8131-E05574CE5589}" type="pres">
      <dgm:prSet presAssocID="{CF3BBE4F-14A1-4D2E-9882-3044E79B1971}" presName="Name25" presStyleLbl="parChTrans1D4" presStyleIdx="26" presStyleCnt="30"/>
      <dgm:spPr/>
      <dgm:t>
        <a:bodyPr/>
        <a:lstStyle/>
        <a:p>
          <a:endParaRPr lang="en-US"/>
        </a:p>
      </dgm:t>
    </dgm:pt>
    <dgm:pt modelId="{45201D14-DC4F-42A3-9D5F-FDA991EC9F70}" type="pres">
      <dgm:prSet presAssocID="{CF3BBE4F-14A1-4D2E-9882-3044E79B1971}" presName="connTx" presStyleLbl="parChTrans1D4" presStyleIdx="26" presStyleCnt="30"/>
      <dgm:spPr/>
      <dgm:t>
        <a:bodyPr/>
        <a:lstStyle/>
        <a:p>
          <a:endParaRPr lang="en-US"/>
        </a:p>
      </dgm:t>
    </dgm:pt>
    <dgm:pt modelId="{D9E55633-6297-425B-ACD2-1B81B2F55238}" type="pres">
      <dgm:prSet presAssocID="{53D740BA-393C-4653-83F1-F5FDCC9E1647}" presName="Name30" presStyleCnt="0"/>
      <dgm:spPr/>
      <dgm:t>
        <a:bodyPr/>
        <a:lstStyle/>
        <a:p>
          <a:endParaRPr lang="en-US"/>
        </a:p>
      </dgm:t>
    </dgm:pt>
    <dgm:pt modelId="{320FE524-BA6B-4B25-8FE3-8A9FC9B558D4}" type="pres">
      <dgm:prSet presAssocID="{53D740BA-393C-4653-83F1-F5FDCC9E1647}" presName="level2Shape" presStyleLbl="node4" presStyleIdx="26" presStyleCnt="30" custScaleX="112400" custLinFactNeighborX="-12268"/>
      <dgm:spPr/>
      <dgm:t>
        <a:bodyPr/>
        <a:lstStyle/>
        <a:p>
          <a:endParaRPr lang="en-US"/>
        </a:p>
      </dgm:t>
    </dgm:pt>
    <dgm:pt modelId="{A0AEFEB2-1FAE-4ACA-AA79-D7B64F88FEE2}" type="pres">
      <dgm:prSet presAssocID="{53D740BA-393C-4653-83F1-F5FDCC9E1647}" presName="hierChild3" presStyleCnt="0"/>
      <dgm:spPr/>
      <dgm:t>
        <a:bodyPr/>
        <a:lstStyle/>
        <a:p>
          <a:endParaRPr lang="en-US"/>
        </a:p>
      </dgm:t>
    </dgm:pt>
    <dgm:pt modelId="{74B7B22B-067C-2041-90F3-A000626BD806}" type="pres">
      <dgm:prSet presAssocID="{DEE46DE6-6368-4C45-B122-A1D9B20FFA18}" presName="Name25" presStyleLbl="parChTrans1D4" presStyleIdx="27" presStyleCnt="30"/>
      <dgm:spPr/>
      <dgm:t>
        <a:bodyPr/>
        <a:lstStyle/>
        <a:p>
          <a:endParaRPr lang="en-US"/>
        </a:p>
      </dgm:t>
    </dgm:pt>
    <dgm:pt modelId="{F93A57AC-1230-3B43-A6C0-F72D76074C7E}" type="pres">
      <dgm:prSet presAssocID="{DEE46DE6-6368-4C45-B122-A1D9B20FFA18}" presName="connTx" presStyleLbl="parChTrans1D4" presStyleIdx="27" presStyleCnt="30"/>
      <dgm:spPr/>
      <dgm:t>
        <a:bodyPr/>
        <a:lstStyle/>
        <a:p>
          <a:endParaRPr lang="en-US"/>
        </a:p>
      </dgm:t>
    </dgm:pt>
    <dgm:pt modelId="{0E5F578E-02F4-5B4F-BCCE-A6F4B65ADA1C}" type="pres">
      <dgm:prSet presAssocID="{AB403680-AB91-8F46-B4AC-3A243F3561C8}" presName="Name30" presStyleCnt="0"/>
      <dgm:spPr/>
      <dgm:t>
        <a:bodyPr/>
        <a:lstStyle/>
        <a:p>
          <a:endParaRPr lang="en-US"/>
        </a:p>
      </dgm:t>
    </dgm:pt>
    <dgm:pt modelId="{BFCCD526-B55A-CD4D-9F3A-2D0CC747E979}" type="pres">
      <dgm:prSet presAssocID="{AB403680-AB91-8F46-B4AC-3A243F3561C8}" presName="level2Shape" presStyleLbl="node4" presStyleIdx="27" presStyleCnt="30" custLinFactNeighborX="-20396"/>
      <dgm:spPr/>
      <dgm:t>
        <a:bodyPr/>
        <a:lstStyle/>
        <a:p>
          <a:endParaRPr lang="zh-CN" altLang="en-US"/>
        </a:p>
      </dgm:t>
    </dgm:pt>
    <dgm:pt modelId="{BACDE846-F0C9-AF43-9853-46866A6F465D}" type="pres">
      <dgm:prSet presAssocID="{AB403680-AB91-8F46-B4AC-3A243F3561C8}" presName="hierChild3" presStyleCnt="0"/>
      <dgm:spPr/>
      <dgm:t>
        <a:bodyPr/>
        <a:lstStyle/>
        <a:p>
          <a:endParaRPr lang="en-US"/>
        </a:p>
      </dgm:t>
    </dgm:pt>
    <dgm:pt modelId="{4BE03517-5865-40D7-B843-CF64C07D8044}" type="pres">
      <dgm:prSet presAssocID="{31ADA278-7D7B-483D-948D-D7261043F319}" presName="Name25" presStyleLbl="parChTrans1D4" presStyleIdx="28" presStyleCnt="30"/>
      <dgm:spPr/>
      <dgm:t>
        <a:bodyPr/>
        <a:lstStyle/>
        <a:p>
          <a:endParaRPr lang="en-US"/>
        </a:p>
      </dgm:t>
    </dgm:pt>
    <dgm:pt modelId="{0D762716-7BFE-4797-96F8-B62F6F7BA0CE}" type="pres">
      <dgm:prSet presAssocID="{31ADA278-7D7B-483D-948D-D7261043F319}" presName="connTx" presStyleLbl="parChTrans1D4" presStyleIdx="28" presStyleCnt="30"/>
      <dgm:spPr/>
      <dgm:t>
        <a:bodyPr/>
        <a:lstStyle/>
        <a:p>
          <a:endParaRPr lang="en-US"/>
        </a:p>
      </dgm:t>
    </dgm:pt>
    <dgm:pt modelId="{6B87646D-B1DA-4E08-97A5-0D7D72A53907}" type="pres">
      <dgm:prSet presAssocID="{DB0573AA-888B-4505-93BF-7A3E6199E517}" presName="Name30" presStyleCnt="0"/>
      <dgm:spPr/>
      <dgm:t>
        <a:bodyPr/>
        <a:lstStyle/>
        <a:p>
          <a:endParaRPr lang="en-US"/>
        </a:p>
      </dgm:t>
    </dgm:pt>
    <dgm:pt modelId="{4D7190C3-6F83-431B-BA82-40A9A23B3CC8}" type="pres">
      <dgm:prSet presAssocID="{DB0573AA-888B-4505-93BF-7A3E6199E517}" presName="level2Shape" presStyleLbl="node4" presStyleIdx="28" presStyleCnt="30" custLinFactNeighborX="-20233"/>
      <dgm:spPr/>
      <dgm:t>
        <a:bodyPr/>
        <a:lstStyle/>
        <a:p>
          <a:endParaRPr lang="en-US"/>
        </a:p>
      </dgm:t>
    </dgm:pt>
    <dgm:pt modelId="{FFA5C4BC-7C56-4C40-84F0-DB4A100B8C81}" type="pres">
      <dgm:prSet presAssocID="{DB0573AA-888B-4505-93BF-7A3E6199E517}" presName="hierChild3" presStyleCnt="0"/>
      <dgm:spPr/>
      <dgm:t>
        <a:bodyPr/>
        <a:lstStyle/>
        <a:p>
          <a:endParaRPr lang="en-US"/>
        </a:p>
      </dgm:t>
    </dgm:pt>
    <dgm:pt modelId="{968BDAB8-99B3-4F41-8BB2-5F8A19514B3C}" type="pres">
      <dgm:prSet presAssocID="{08F70B1F-E29F-480E-8230-CC1A2260CD3D}" presName="Name25" presStyleLbl="parChTrans1D4" presStyleIdx="29" presStyleCnt="30"/>
      <dgm:spPr/>
      <dgm:t>
        <a:bodyPr/>
        <a:lstStyle/>
        <a:p>
          <a:endParaRPr lang="en-US"/>
        </a:p>
      </dgm:t>
    </dgm:pt>
    <dgm:pt modelId="{8A13B898-BBE6-401F-94C8-F524A001BA5D}" type="pres">
      <dgm:prSet presAssocID="{08F70B1F-E29F-480E-8230-CC1A2260CD3D}" presName="connTx" presStyleLbl="parChTrans1D4" presStyleIdx="29" presStyleCnt="30"/>
      <dgm:spPr/>
      <dgm:t>
        <a:bodyPr/>
        <a:lstStyle/>
        <a:p>
          <a:endParaRPr lang="en-US"/>
        </a:p>
      </dgm:t>
    </dgm:pt>
    <dgm:pt modelId="{CB8C9941-675E-46A9-943F-1102C7FE374A}" type="pres">
      <dgm:prSet presAssocID="{0396FA46-062A-49D9-8CB3-106945A78D9D}" presName="Name30" presStyleCnt="0"/>
      <dgm:spPr/>
      <dgm:t>
        <a:bodyPr/>
        <a:lstStyle/>
        <a:p>
          <a:endParaRPr lang="en-US"/>
        </a:p>
      </dgm:t>
    </dgm:pt>
    <dgm:pt modelId="{3760028A-89A4-400E-9BF4-8258F922559B}" type="pres">
      <dgm:prSet presAssocID="{0396FA46-062A-49D9-8CB3-106945A78D9D}" presName="level2Shape" presStyleLbl="node4" presStyleIdx="29" presStyleCnt="30" custLinFactNeighborX="-18750"/>
      <dgm:spPr/>
      <dgm:t>
        <a:bodyPr/>
        <a:lstStyle/>
        <a:p>
          <a:endParaRPr lang="en-US"/>
        </a:p>
      </dgm:t>
    </dgm:pt>
    <dgm:pt modelId="{2D96179E-0ECF-4BCB-8949-3F417D24330C}" type="pres">
      <dgm:prSet presAssocID="{0396FA46-062A-49D9-8CB3-106945A78D9D}" presName="hierChild3" presStyleCnt="0"/>
      <dgm:spPr/>
      <dgm:t>
        <a:bodyPr/>
        <a:lstStyle/>
        <a:p>
          <a:endParaRPr lang="en-US"/>
        </a:p>
      </dgm:t>
    </dgm:pt>
    <dgm:pt modelId="{2CB084A0-121B-A04D-A77D-8FAAB6F2B07C}" type="pres">
      <dgm:prSet presAssocID="{880B32A8-00B2-1E44-B240-2A96269E198F}" presName="bgShapesFlow" presStyleCnt="0"/>
      <dgm:spPr/>
      <dgm:t>
        <a:bodyPr/>
        <a:lstStyle/>
        <a:p>
          <a:endParaRPr lang="en-US"/>
        </a:p>
      </dgm:t>
    </dgm:pt>
    <dgm:pt modelId="{FB116189-DED1-3243-A06B-34ADCB2927C4}" type="pres">
      <dgm:prSet presAssocID="{F050224C-7959-A147-891E-0B3BFF4B27F3}" presName="rectComp" presStyleCnt="0"/>
      <dgm:spPr/>
      <dgm:t>
        <a:bodyPr/>
        <a:lstStyle/>
        <a:p>
          <a:endParaRPr lang="en-US"/>
        </a:p>
      </dgm:t>
    </dgm:pt>
    <dgm:pt modelId="{24114E99-0CB3-1F40-BFBC-D77433E37280}" type="pres">
      <dgm:prSet presAssocID="{F050224C-7959-A147-891E-0B3BFF4B27F3}" presName="bgRect" presStyleLbl="bgShp" presStyleIdx="0" presStyleCnt="8"/>
      <dgm:spPr/>
      <dgm:t>
        <a:bodyPr/>
        <a:lstStyle/>
        <a:p>
          <a:endParaRPr lang="zh-CN" altLang="en-US"/>
        </a:p>
      </dgm:t>
    </dgm:pt>
    <dgm:pt modelId="{95E4041E-858F-DD4A-A9A2-BA681F9F5EB0}" type="pres">
      <dgm:prSet presAssocID="{F050224C-7959-A147-891E-0B3BFF4B27F3}" presName="bgRectTx" presStyleLbl="bgShp" presStyleIdx="0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42EBF4-914F-D945-95AE-21B9421E38DC}" type="pres">
      <dgm:prSet presAssocID="{F050224C-7959-A147-891E-0B3BFF4B27F3}" presName="spComp" presStyleCnt="0"/>
      <dgm:spPr/>
      <dgm:t>
        <a:bodyPr/>
        <a:lstStyle/>
        <a:p>
          <a:endParaRPr lang="en-US"/>
        </a:p>
      </dgm:t>
    </dgm:pt>
    <dgm:pt modelId="{8417819E-108D-FD47-BB1D-BCE2322F670B}" type="pres">
      <dgm:prSet presAssocID="{F050224C-7959-A147-891E-0B3BFF4B27F3}" presName="hSp" presStyleCnt="0"/>
      <dgm:spPr/>
      <dgm:t>
        <a:bodyPr/>
        <a:lstStyle/>
        <a:p>
          <a:endParaRPr lang="en-US"/>
        </a:p>
      </dgm:t>
    </dgm:pt>
    <dgm:pt modelId="{F3FCC780-D181-2A4D-93FB-6B25F7B0EBAC}" type="pres">
      <dgm:prSet presAssocID="{2C60B42D-7111-6F4D-9173-54CCD9982140}" presName="rectComp" presStyleCnt="0"/>
      <dgm:spPr/>
      <dgm:t>
        <a:bodyPr/>
        <a:lstStyle/>
        <a:p>
          <a:endParaRPr lang="en-US"/>
        </a:p>
      </dgm:t>
    </dgm:pt>
    <dgm:pt modelId="{E7F3BEEA-04FB-DB42-B610-36963424C8A1}" type="pres">
      <dgm:prSet presAssocID="{2C60B42D-7111-6F4D-9173-54CCD9982140}" presName="bgRect" presStyleLbl="bgShp" presStyleIdx="1" presStyleCnt="8"/>
      <dgm:spPr/>
      <dgm:t>
        <a:bodyPr/>
        <a:lstStyle/>
        <a:p>
          <a:endParaRPr lang="en-US"/>
        </a:p>
      </dgm:t>
    </dgm:pt>
    <dgm:pt modelId="{D0352A3C-959C-E74B-880E-A404F5C42237}" type="pres">
      <dgm:prSet presAssocID="{2C60B42D-7111-6F4D-9173-54CCD9982140}" presName="bgRectTx" presStyleLbl="bgShp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C6FB7-2677-8A48-BF59-5B3B74F5C40B}" type="pres">
      <dgm:prSet presAssocID="{2C60B42D-7111-6F4D-9173-54CCD9982140}" presName="spComp" presStyleCnt="0"/>
      <dgm:spPr/>
      <dgm:t>
        <a:bodyPr/>
        <a:lstStyle/>
        <a:p>
          <a:endParaRPr lang="en-US"/>
        </a:p>
      </dgm:t>
    </dgm:pt>
    <dgm:pt modelId="{B7C1777E-FEB3-F44A-9E8A-FBE588B7351F}" type="pres">
      <dgm:prSet presAssocID="{2C60B42D-7111-6F4D-9173-54CCD9982140}" presName="hSp" presStyleCnt="0"/>
      <dgm:spPr/>
      <dgm:t>
        <a:bodyPr/>
        <a:lstStyle/>
        <a:p>
          <a:endParaRPr lang="en-US"/>
        </a:p>
      </dgm:t>
    </dgm:pt>
    <dgm:pt modelId="{1211956D-344B-5A41-BD00-86027E42D005}" type="pres">
      <dgm:prSet presAssocID="{B8AE83D1-55BC-EF4C-98FA-72C49CCE714E}" presName="rectComp" presStyleCnt="0"/>
      <dgm:spPr/>
      <dgm:t>
        <a:bodyPr/>
        <a:lstStyle/>
        <a:p>
          <a:endParaRPr lang="en-US"/>
        </a:p>
      </dgm:t>
    </dgm:pt>
    <dgm:pt modelId="{5DAD34C5-2F9B-B74E-B786-FDF6913343E6}" type="pres">
      <dgm:prSet presAssocID="{B8AE83D1-55BC-EF4C-98FA-72C49CCE714E}" presName="bgRect" presStyleLbl="bgShp" presStyleIdx="2" presStyleCnt="8"/>
      <dgm:spPr/>
      <dgm:t>
        <a:bodyPr/>
        <a:lstStyle/>
        <a:p>
          <a:endParaRPr lang="zh-CN" altLang="en-US"/>
        </a:p>
      </dgm:t>
    </dgm:pt>
    <dgm:pt modelId="{483CDCC8-C001-CA44-863E-FDF667289D4D}" type="pres">
      <dgm:prSet presAssocID="{B8AE83D1-55BC-EF4C-98FA-72C49CCE714E}" presName="bgRectTx" presStyleLbl="bgShp" presStyleIdx="2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8F050C-3F7A-9743-A1B6-D3F69FF99A25}" type="pres">
      <dgm:prSet presAssocID="{B8AE83D1-55BC-EF4C-98FA-72C49CCE714E}" presName="spComp" presStyleCnt="0"/>
      <dgm:spPr/>
      <dgm:t>
        <a:bodyPr/>
        <a:lstStyle/>
        <a:p>
          <a:endParaRPr lang="en-US"/>
        </a:p>
      </dgm:t>
    </dgm:pt>
    <dgm:pt modelId="{A134A3C8-C511-1549-BE74-CF48E026C9D0}" type="pres">
      <dgm:prSet presAssocID="{B8AE83D1-55BC-EF4C-98FA-72C49CCE714E}" presName="hSp" presStyleCnt="0"/>
      <dgm:spPr/>
      <dgm:t>
        <a:bodyPr/>
        <a:lstStyle/>
        <a:p>
          <a:endParaRPr lang="en-US"/>
        </a:p>
      </dgm:t>
    </dgm:pt>
    <dgm:pt modelId="{6CE6F452-BD07-7D4E-B03B-5085D54FE63E}" type="pres">
      <dgm:prSet presAssocID="{DE0E7CAA-8B5D-254C-B056-68F265C42F56}" presName="rectComp" presStyleCnt="0"/>
      <dgm:spPr/>
      <dgm:t>
        <a:bodyPr/>
        <a:lstStyle/>
        <a:p>
          <a:endParaRPr lang="en-US"/>
        </a:p>
      </dgm:t>
    </dgm:pt>
    <dgm:pt modelId="{D05043D7-CF63-7D40-9094-59779312FA5B}" type="pres">
      <dgm:prSet presAssocID="{DE0E7CAA-8B5D-254C-B056-68F265C42F56}" presName="bgRect" presStyleLbl="bgShp" presStyleIdx="3" presStyleCnt="8"/>
      <dgm:spPr/>
      <dgm:t>
        <a:bodyPr/>
        <a:lstStyle/>
        <a:p>
          <a:endParaRPr lang="zh-CN" altLang="en-US"/>
        </a:p>
      </dgm:t>
    </dgm:pt>
    <dgm:pt modelId="{1694C4ED-68B4-5F42-9E09-867060EDB024}" type="pres">
      <dgm:prSet presAssocID="{DE0E7CAA-8B5D-254C-B056-68F265C42F56}" presName="bgRectTx" presStyleLbl="bgShp" presStyleIdx="3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8BB2F3-E2BB-A04D-A302-934BFB344B55}" type="pres">
      <dgm:prSet presAssocID="{DE0E7CAA-8B5D-254C-B056-68F265C42F56}" presName="spComp" presStyleCnt="0"/>
      <dgm:spPr/>
      <dgm:t>
        <a:bodyPr/>
        <a:lstStyle/>
        <a:p>
          <a:endParaRPr lang="en-US"/>
        </a:p>
      </dgm:t>
    </dgm:pt>
    <dgm:pt modelId="{B67552BA-0D25-DE42-971F-4CF5354A1902}" type="pres">
      <dgm:prSet presAssocID="{DE0E7CAA-8B5D-254C-B056-68F265C42F56}" presName="hSp" presStyleCnt="0"/>
      <dgm:spPr/>
      <dgm:t>
        <a:bodyPr/>
        <a:lstStyle/>
        <a:p>
          <a:endParaRPr lang="en-US"/>
        </a:p>
      </dgm:t>
    </dgm:pt>
    <dgm:pt modelId="{8C0FB54C-CD6C-4B33-B99F-381DEB6E5901}" type="pres">
      <dgm:prSet presAssocID="{50A791E6-91D2-4EB2-9666-76555DF4E061}" presName="rectComp" presStyleCnt="0"/>
      <dgm:spPr/>
      <dgm:t>
        <a:bodyPr/>
        <a:lstStyle/>
        <a:p>
          <a:endParaRPr lang="en-US"/>
        </a:p>
      </dgm:t>
    </dgm:pt>
    <dgm:pt modelId="{5A96DAD1-C233-424A-B729-9F7498DB3373}" type="pres">
      <dgm:prSet presAssocID="{50A791E6-91D2-4EB2-9666-76555DF4E061}" presName="bgRect" presStyleLbl="bgShp" presStyleIdx="4" presStyleCnt="8"/>
      <dgm:spPr/>
      <dgm:t>
        <a:bodyPr/>
        <a:lstStyle/>
        <a:p>
          <a:endParaRPr lang="en-US"/>
        </a:p>
      </dgm:t>
    </dgm:pt>
    <dgm:pt modelId="{D13333AD-8B7B-44B4-ACD0-D365547E1059}" type="pres">
      <dgm:prSet presAssocID="{50A791E6-91D2-4EB2-9666-76555DF4E061}" presName="bgRectTx" presStyleLbl="bgShp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F17FF-C2B3-4CF2-A94C-29E2A8AF2F8A}" type="pres">
      <dgm:prSet presAssocID="{50A791E6-91D2-4EB2-9666-76555DF4E061}" presName="spComp" presStyleCnt="0"/>
      <dgm:spPr/>
      <dgm:t>
        <a:bodyPr/>
        <a:lstStyle/>
        <a:p>
          <a:endParaRPr lang="en-US"/>
        </a:p>
      </dgm:t>
    </dgm:pt>
    <dgm:pt modelId="{CFB47ACE-DCDF-4CF0-899E-6E035619C9D0}" type="pres">
      <dgm:prSet presAssocID="{50A791E6-91D2-4EB2-9666-76555DF4E061}" presName="hSp" presStyleCnt="0"/>
      <dgm:spPr/>
      <dgm:t>
        <a:bodyPr/>
        <a:lstStyle/>
        <a:p>
          <a:endParaRPr lang="en-US"/>
        </a:p>
      </dgm:t>
    </dgm:pt>
    <dgm:pt modelId="{EB21910E-955E-A041-B4E5-FDEBC83DD307}" type="pres">
      <dgm:prSet presAssocID="{0E9DEFDF-F8CF-1C42-AD35-4CA3177180E1}" presName="rectComp" presStyleCnt="0"/>
      <dgm:spPr/>
      <dgm:t>
        <a:bodyPr/>
        <a:lstStyle/>
        <a:p>
          <a:endParaRPr lang="en-US"/>
        </a:p>
      </dgm:t>
    </dgm:pt>
    <dgm:pt modelId="{392087B7-43C0-A74D-B123-26639B1F06BB}" type="pres">
      <dgm:prSet presAssocID="{0E9DEFDF-F8CF-1C42-AD35-4CA3177180E1}" presName="bgRect" presStyleLbl="bgShp" presStyleIdx="5" presStyleCnt="8"/>
      <dgm:spPr/>
      <dgm:t>
        <a:bodyPr/>
        <a:lstStyle/>
        <a:p>
          <a:endParaRPr lang="en-US"/>
        </a:p>
      </dgm:t>
    </dgm:pt>
    <dgm:pt modelId="{16107291-2370-CB40-AC05-DC7975BB871B}" type="pres">
      <dgm:prSet presAssocID="{0E9DEFDF-F8CF-1C42-AD35-4CA3177180E1}" presName="bgRectTx" presStyleLbl="bgShp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00978-D94E-402D-8E93-5401550FCCBE}" type="pres">
      <dgm:prSet presAssocID="{0E9DEFDF-F8CF-1C42-AD35-4CA3177180E1}" presName="spComp" presStyleCnt="0"/>
      <dgm:spPr/>
      <dgm:t>
        <a:bodyPr/>
        <a:lstStyle/>
        <a:p>
          <a:endParaRPr lang="en-US"/>
        </a:p>
      </dgm:t>
    </dgm:pt>
    <dgm:pt modelId="{E3CF6FD0-365C-4DDD-A61B-39392696290B}" type="pres">
      <dgm:prSet presAssocID="{0E9DEFDF-F8CF-1C42-AD35-4CA3177180E1}" presName="hSp" presStyleCnt="0"/>
      <dgm:spPr/>
      <dgm:t>
        <a:bodyPr/>
        <a:lstStyle/>
        <a:p>
          <a:endParaRPr lang="en-US"/>
        </a:p>
      </dgm:t>
    </dgm:pt>
    <dgm:pt modelId="{14396629-F29F-479C-A3AD-31829FA79FDF}" type="pres">
      <dgm:prSet presAssocID="{A3634948-6CEE-4818-B15A-C0AD78D5E957}" presName="rectComp" presStyleCnt="0"/>
      <dgm:spPr/>
      <dgm:t>
        <a:bodyPr/>
        <a:lstStyle/>
        <a:p>
          <a:endParaRPr lang="en-US"/>
        </a:p>
      </dgm:t>
    </dgm:pt>
    <dgm:pt modelId="{CC2AAEDA-D21E-4F96-A2FC-A36CE9890DC7}" type="pres">
      <dgm:prSet presAssocID="{A3634948-6CEE-4818-B15A-C0AD78D5E957}" presName="bgRect" presStyleLbl="bgShp" presStyleIdx="6" presStyleCnt="8"/>
      <dgm:spPr/>
      <dgm:t>
        <a:bodyPr/>
        <a:lstStyle/>
        <a:p>
          <a:endParaRPr lang="en-US"/>
        </a:p>
      </dgm:t>
    </dgm:pt>
    <dgm:pt modelId="{F50D40A3-71FA-48B6-9719-97BF582383D1}" type="pres">
      <dgm:prSet presAssocID="{A3634948-6CEE-4818-B15A-C0AD78D5E957}" presName="bgRectTx" presStyleLbl="bgShp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724F0-973E-4780-9BD4-45CDC3CC6FB7}" type="pres">
      <dgm:prSet presAssocID="{A3634948-6CEE-4818-B15A-C0AD78D5E957}" presName="spComp" presStyleCnt="0"/>
      <dgm:spPr/>
      <dgm:t>
        <a:bodyPr/>
        <a:lstStyle/>
        <a:p>
          <a:endParaRPr lang="en-US"/>
        </a:p>
      </dgm:t>
    </dgm:pt>
    <dgm:pt modelId="{ABC3BE89-AE8A-44B4-BE6A-AFF31ECCE35F}" type="pres">
      <dgm:prSet presAssocID="{A3634948-6CEE-4818-B15A-C0AD78D5E957}" presName="hSp" presStyleCnt="0"/>
      <dgm:spPr/>
      <dgm:t>
        <a:bodyPr/>
        <a:lstStyle/>
        <a:p>
          <a:endParaRPr lang="en-US"/>
        </a:p>
      </dgm:t>
    </dgm:pt>
    <dgm:pt modelId="{21BEEF10-9D22-4469-8676-9E655C9B11A9}" type="pres">
      <dgm:prSet presAssocID="{D9476134-05E4-4BCF-BF3F-31A9DA388AB4}" presName="rectComp" presStyleCnt="0"/>
      <dgm:spPr/>
      <dgm:t>
        <a:bodyPr/>
        <a:lstStyle/>
        <a:p>
          <a:endParaRPr lang="en-US"/>
        </a:p>
      </dgm:t>
    </dgm:pt>
    <dgm:pt modelId="{0AC6CBF8-09E9-4FD4-BE27-20F9BE89C976}" type="pres">
      <dgm:prSet presAssocID="{D9476134-05E4-4BCF-BF3F-31A9DA388AB4}" presName="bgRect" presStyleLbl="bgShp" presStyleIdx="7" presStyleCnt="8"/>
      <dgm:spPr/>
      <dgm:t>
        <a:bodyPr/>
        <a:lstStyle/>
        <a:p>
          <a:endParaRPr lang="en-US"/>
        </a:p>
      </dgm:t>
    </dgm:pt>
    <dgm:pt modelId="{A3B1E9E6-8C8E-4DB0-8EF5-6A525B440E37}" type="pres">
      <dgm:prSet presAssocID="{D9476134-05E4-4BCF-BF3F-31A9DA388AB4}" presName="bgRectTx" presStyleLbl="bgShp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006F3F-5337-498A-8195-BDD7DFA6721E}" type="presOf" srcId="{CF3BBE4F-14A1-4D2E-9882-3044E79B1971}" destId="{E85DFD16-8099-48E9-8131-E05574CE5589}" srcOrd="0" destOrd="0" presId="urn:microsoft.com/office/officeart/2005/8/layout/hierarchy5"/>
    <dgm:cxn modelId="{020326FA-B91B-4D6E-85C9-32C69D5AAA44}" srcId="{52D0CC7D-5E7E-3248-A7DD-33F03EEB1577}" destId="{B233E285-FC47-4F9A-A0D4-4BF6918DB55F}" srcOrd="0" destOrd="0" parTransId="{55B6C1A0-264A-4014-A516-48046109E324}" sibTransId="{0EC0DF42-5A03-49F5-940A-2349BA3C504C}"/>
    <dgm:cxn modelId="{61F767D9-1FAF-4332-8C3D-5D4914CC410B}" type="presOf" srcId="{8AA1FD31-7D96-634E-A787-6A591AC4E6A3}" destId="{08B79557-8CFB-4044-9A7C-E76C23E84569}" srcOrd="0" destOrd="0" presId="urn:microsoft.com/office/officeart/2005/8/layout/hierarchy5"/>
    <dgm:cxn modelId="{A0BE50BB-B96B-46AF-8B05-22A00A4B03B6}" srcId="{0EB744E8-BE82-BC4D-94FE-E98105C6C662}" destId="{E1B8877F-0BFD-4C71-8C22-DEF07F101F5E}" srcOrd="0" destOrd="0" parTransId="{2D5188AF-5703-4EAA-BE69-907676035CF4}" sibTransId="{DE21D5F4-AA3C-4B83-9C08-27D75F0E4C97}"/>
    <dgm:cxn modelId="{445F8D03-983C-4868-AB10-1F0AE878536E}" type="presOf" srcId="{9F399422-804D-462F-B22A-7210D5FCEC9E}" destId="{1D21E41E-08B9-467A-A753-61BEF443257D}" srcOrd="1" destOrd="0" presId="urn:microsoft.com/office/officeart/2005/8/layout/hierarchy5"/>
    <dgm:cxn modelId="{5DB0074D-2722-7E43-82F6-C6F2A30039AA}" srcId="{880B32A8-00B2-1E44-B240-2A96269E198F}" destId="{DE0E7CAA-8B5D-254C-B056-68F265C42F56}" srcOrd="4" destOrd="0" parTransId="{46177D06-8094-3F4A-9D3D-FBC02D9FCC8E}" sibTransId="{D132A83C-37B9-7348-A5F5-BD33616D16B1}"/>
    <dgm:cxn modelId="{5B951088-3053-4A4E-9B97-665D2A686ABC}" srcId="{466A68E0-5380-2043-9951-8E81A9B60B1D}" destId="{FA15BFCE-8819-D043-BAD6-936FB07875A3}" srcOrd="1" destOrd="0" parTransId="{0C2F51BA-5E8F-4143-9FFB-7C2E4082E44A}" sibTransId="{29134C87-386E-234A-BC1C-9B71FC642FDD}"/>
    <dgm:cxn modelId="{744B7076-ED34-4C67-9241-589933B0AD13}" srcId="{0246BFE5-D71C-4083-9F13-2A935C47FC58}" destId="{0FC13288-263A-4565-A39E-A0B53E692669}" srcOrd="0" destOrd="0" parTransId="{26976995-CB9B-4536-989D-6825010A1CBD}" sibTransId="{BEE3999C-A51D-4424-A7F9-CA5660AD2E91}"/>
    <dgm:cxn modelId="{9B7743E0-E3C7-42A2-B212-8853049FB16E}" type="presOf" srcId="{6710112C-875B-9C46-93AB-929F673FA572}" destId="{BB79C3EA-20D2-FA42-8878-FD3A7C4334CC}" srcOrd="1" destOrd="0" presId="urn:microsoft.com/office/officeart/2005/8/layout/hierarchy5"/>
    <dgm:cxn modelId="{8508F5F7-3E35-49A3-B43E-0F5FA00E3E69}" type="presOf" srcId="{03D3CCD5-573C-EE43-A5BB-C5046525DF3D}" destId="{34917A83-7B04-7B46-A2B7-96E530536906}" srcOrd="0" destOrd="0" presId="urn:microsoft.com/office/officeart/2005/8/layout/hierarchy5"/>
    <dgm:cxn modelId="{C7D04EC7-8FCA-4FDF-AC4D-327DE3E2FF34}" type="presOf" srcId="{367A4347-C644-4D49-B9CD-3143B3E1FB7F}" destId="{F5D1E5CA-185C-954D-AEDA-EBFC9147F2FB}" srcOrd="1" destOrd="0" presId="urn:microsoft.com/office/officeart/2005/8/layout/hierarchy5"/>
    <dgm:cxn modelId="{7F4E5F7D-E3AA-446F-9A08-1B9243F04AF3}" type="presOf" srcId="{B44D08AC-FFC1-4015-8DAF-2BC94B4A97F0}" destId="{7B6DBC2C-A0AD-449C-92B0-1FECA41205B2}" srcOrd="1" destOrd="0" presId="urn:microsoft.com/office/officeart/2005/8/layout/hierarchy5"/>
    <dgm:cxn modelId="{7DE9978E-4433-4436-BCFA-68C41C1C37C3}" type="presOf" srcId="{0FC13288-263A-4565-A39E-A0B53E692669}" destId="{8452F2FD-1BC2-4C14-8C32-B15C13224DB1}" srcOrd="0" destOrd="0" presId="urn:microsoft.com/office/officeart/2005/8/layout/hierarchy5"/>
    <dgm:cxn modelId="{6F0A15A8-F45C-4895-84ED-E774E770637F}" type="presOf" srcId="{08F70B1F-E29F-480E-8230-CC1A2260CD3D}" destId="{968BDAB8-99B3-4F41-8BB2-5F8A19514B3C}" srcOrd="0" destOrd="0" presId="urn:microsoft.com/office/officeart/2005/8/layout/hierarchy5"/>
    <dgm:cxn modelId="{BA83F839-1DFB-4C26-A0EE-42E26C97C436}" type="presOf" srcId="{0FA00A39-38B9-8A4B-981E-3FBD6DF7B01B}" destId="{9B2D7757-10AF-3B40-BEB0-82C8B46A3888}" srcOrd="1" destOrd="0" presId="urn:microsoft.com/office/officeart/2005/8/layout/hierarchy5"/>
    <dgm:cxn modelId="{81B6FF14-30DD-4851-8273-23277F03E8C9}" type="presOf" srcId="{522AEF91-A452-C24F-B0E5-164BF6AC88CE}" destId="{A145FAE7-7FBC-1B4D-9333-CB178EE7FC10}" srcOrd="0" destOrd="0" presId="urn:microsoft.com/office/officeart/2005/8/layout/hierarchy5"/>
    <dgm:cxn modelId="{1BFD501D-F877-4B6E-BBF8-21FBBD2B8847}" type="presOf" srcId="{0845E74B-896C-4EF2-B67A-8BF63D7E76BA}" destId="{21363A02-134D-4361-BE54-A1867B68A79C}" srcOrd="1" destOrd="0" presId="urn:microsoft.com/office/officeart/2005/8/layout/hierarchy5"/>
    <dgm:cxn modelId="{858317B3-40A9-49C6-B8CA-D26647343AFD}" type="presOf" srcId="{9BCC61E0-51B9-4F64-B3C2-060AB38F8BCA}" destId="{169C1B11-BF64-4FB6-AB15-763655924DAC}" srcOrd="0" destOrd="0" presId="urn:microsoft.com/office/officeart/2005/8/layout/hierarchy5"/>
    <dgm:cxn modelId="{2E81ABAF-453A-4203-9F20-C95450CD5456}" type="presOf" srcId="{1FA84435-A3EB-4817-B00C-74EDE606C2C9}" destId="{0F48FDBF-ED4F-4C3C-BA25-7CE528F5C0DE}" srcOrd="1" destOrd="0" presId="urn:microsoft.com/office/officeart/2005/8/layout/hierarchy5"/>
    <dgm:cxn modelId="{FCC89539-763B-43B9-9FA7-ABAFDBC9ECC4}" type="presOf" srcId="{79F6A02F-C348-0C4B-9119-035A3C5BE1E3}" destId="{9E82FC1D-973B-C34E-B7B3-AEA357706E96}" srcOrd="0" destOrd="0" presId="urn:microsoft.com/office/officeart/2005/8/layout/hierarchy5"/>
    <dgm:cxn modelId="{18A8EAC2-74BA-4506-BA07-1B278E81C2E9}" type="presOf" srcId="{98228AD4-B976-9B44-A7ED-CB92B6A9278A}" destId="{F2C20160-E84C-E948-9362-517738797505}" srcOrd="0" destOrd="0" presId="urn:microsoft.com/office/officeart/2005/8/layout/hierarchy5"/>
    <dgm:cxn modelId="{6BAF67CE-BCE8-4BC1-A94F-FF7C66D806B2}" type="presOf" srcId="{808024C7-2FA0-40E5-B6C0-DB46E91E3098}" destId="{BAD37B43-AC0A-42FC-A991-F03088129EAF}" srcOrd="0" destOrd="0" presId="urn:microsoft.com/office/officeart/2005/8/layout/hierarchy5"/>
    <dgm:cxn modelId="{D6940517-543D-4DEE-8C58-3E14912AF79D}" type="presOf" srcId="{0E9DEFDF-F8CF-1C42-AD35-4CA3177180E1}" destId="{16107291-2370-CB40-AC05-DC7975BB871B}" srcOrd="1" destOrd="0" presId="urn:microsoft.com/office/officeart/2005/8/layout/hierarchy5"/>
    <dgm:cxn modelId="{64B3A976-F878-0742-80C3-47929F062972}" srcId="{53D740BA-393C-4653-83F1-F5FDCC9E1647}" destId="{AB403680-AB91-8F46-B4AC-3A243F3561C8}" srcOrd="0" destOrd="0" parTransId="{DEE46DE6-6368-4C45-B122-A1D9B20FFA18}" sibTransId="{CBEADAFF-AEEB-1146-ACAF-38F97A5CC9C1}"/>
    <dgm:cxn modelId="{68A44678-4CBE-448E-832C-59485C7B6435}" type="presOf" srcId="{08F70B1F-E29F-480E-8230-CC1A2260CD3D}" destId="{8A13B898-BBE6-401F-94C8-F524A001BA5D}" srcOrd="1" destOrd="0" presId="urn:microsoft.com/office/officeart/2005/8/layout/hierarchy5"/>
    <dgm:cxn modelId="{9C3CD630-7143-4492-845B-68F9AA116B9B}" type="presOf" srcId="{22F9DE8E-E33C-9B45-92F5-6FA3578D609E}" destId="{97DF6072-A78B-6741-BD97-0CA5CB783613}" srcOrd="1" destOrd="0" presId="urn:microsoft.com/office/officeart/2005/8/layout/hierarchy5"/>
    <dgm:cxn modelId="{B41887F4-6645-4975-8552-02EEA703CB99}" type="presOf" srcId="{8730A200-9780-44C3-8EEC-2EB70CA556D5}" destId="{07E53C05-DFB1-4C68-8667-8DEE3AC983D3}" srcOrd="0" destOrd="0" presId="urn:microsoft.com/office/officeart/2005/8/layout/hierarchy5"/>
    <dgm:cxn modelId="{58DD689B-ED54-4D2B-A11C-26FEC0802CE3}" srcId="{03D3CCD5-573C-EE43-A5BB-C5046525DF3D}" destId="{19A27042-C66A-4275-9B68-0E74A9558F5E}" srcOrd="0" destOrd="0" parTransId="{9F399422-804D-462F-B22A-7210D5FCEC9E}" sibTransId="{D3E022D8-DD8B-46D5-814E-CDD38BE00C86}"/>
    <dgm:cxn modelId="{0242A5AA-45AD-144F-BE3B-E6FF07B338D2}" srcId="{522AEF91-A452-C24F-B0E5-164BF6AC88CE}" destId="{2AADBC00-9953-7445-9400-D27192A6BC26}" srcOrd="1" destOrd="0" parTransId="{4E62C86A-A0CE-1143-8EC2-BAA1B4922011}" sibTransId="{E415CD3D-7183-8E4A-B5EA-F087207B9B6B}"/>
    <dgm:cxn modelId="{6506AE03-5541-470B-8428-B29903355E7D}" type="presOf" srcId="{AEF36CDE-F944-1E4D-8E0A-C1FC8CD2A47F}" destId="{A0598C91-A2BD-4848-BD59-E0ABDEDFF28B}" srcOrd="0" destOrd="0" presId="urn:microsoft.com/office/officeart/2005/8/layout/hierarchy5"/>
    <dgm:cxn modelId="{9795E6E4-34D8-4807-8BB5-0E851353D83D}" type="presOf" srcId="{0E9DEFDF-F8CF-1C42-AD35-4CA3177180E1}" destId="{392087B7-43C0-A74D-B123-26639B1F06BB}" srcOrd="0" destOrd="0" presId="urn:microsoft.com/office/officeart/2005/8/layout/hierarchy5"/>
    <dgm:cxn modelId="{1A8E7F18-D8DB-C048-9C8E-D29EC7B5127E}" srcId="{98228AD4-B976-9B44-A7ED-CB92B6A9278A}" destId="{AEF36CDE-F944-1E4D-8E0A-C1FC8CD2A47F}" srcOrd="0" destOrd="0" parTransId="{518D5ADF-19BF-084F-AF48-D20BD76EA876}" sibTransId="{9DC7543F-0AE4-E04D-AAC7-1B5657ED91EF}"/>
    <dgm:cxn modelId="{B3BB4FF8-F938-4B13-B949-13CA051F3950}" type="presOf" srcId="{423DA95F-3178-4F8B-BC32-337BE9953E85}" destId="{7140A6FB-B136-424D-8722-83CD8E5CE9D7}" srcOrd="0" destOrd="0" presId="urn:microsoft.com/office/officeart/2005/8/layout/hierarchy5"/>
    <dgm:cxn modelId="{56F8BA7D-7787-4A06-B714-46731D80D92E}" type="presOf" srcId="{B8AE83D1-55BC-EF4C-98FA-72C49CCE714E}" destId="{5DAD34C5-2F9B-B74E-B786-FDF6913343E6}" srcOrd="0" destOrd="0" presId="urn:microsoft.com/office/officeart/2005/8/layout/hierarchy5"/>
    <dgm:cxn modelId="{4013DFA9-04B1-4056-A7DB-C476369E8145}" type="presOf" srcId="{4F8E37B0-581F-A040-8FEF-421ADE5FA044}" destId="{FA96F614-B3C1-6848-A6AC-8E7F848EAC2D}" srcOrd="0" destOrd="0" presId="urn:microsoft.com/office/officeart/2005/8/layout/hierarchy5"/>
    <dgm:cxn modelId="{9C1702F9-30E3-45A0-873D-D789DC830C6A}" type="presOf" srcId="{55B6C1A0-264A-4014-A516-48046109E324}" destId="{1C5EC8D1-4FF9-4605-8214-2C146BB5B740}" srcOrd="1" destOrd="0" presId="urn:microsoft.com/office/officeart/2005/8/layout/hierarchy5"/>
    <dgm:cxn modelId="{79FCE417-C81A-49DB-A241-D27F81692198}" type="presOf" srcId="{4E62C86A-A0CE-1143-8EC2-BAA1B4922011}" destId="{A4993DE4-1F12-2E41-98EF-8BDCD557F6AC}" srcOrd="0" destOrd="0" presId="urn:microsoft.com/office/officeart/2005/8/layout/hierarchy5"/>
    <dgm:cxn modelId="{A7CE9347-DF5C-4626-808D-089A9AF9E4B0}" type="presOf" srcId="{0845E74B-896C-4EF2-B67A-8BF63D7E76BA}" destId="{B067095A-01B7-4738-B004-15F7B8CB866C}" srcOrd="0" destOrd="0" presId="urn:microsoft.com/office/officeart/2005/8/layout/hierarchy5"/>
    <dgm:cxn modelId="{51A765CE-EDE0-4001-84D9-9468E946B624}" type="presOf" srcId="{26976995-CB9B-4536-989D-6825010A1CBD}" destId="{7DE7C792-3EC4-4D13-9280-DF619964B62D}" srcOrd="1" destOrd="0" presId="urn:microsoft.com/office/officeart/2005/8/layout/hierarchy5"/>
    <dgm:cxn modelId="{A30FB75A-2549-4BEE-A473-1856EDC85F84}" type="presOf" srcId="{3F521A69-5665-4745-BC07-4370B2A6243B}" destId="{3A690A05-B5B3-524F-A32F-2A2612B98E07}" srcOrd="0" destOrd="0" presId="urn:microsoft.com/office/officeart/2005/8/layout/hierarchy5"/>
    <dgm:cxn modelId="{5468CE81-D3A5-4092-AAF5-E4D41A8BD2F5}" type="presOf" srcId="{DE0E7CAA-8B5D-254C-B056-68F265C42F56}" destId="{D05043D7-CF63-7D40-9094-59779312FA5B}" srcOrd="0" destOrd="0" presId="urn:microsoft.com/office/officeart/2005/8/layout/hierarchy5"/>
    <dgm:cxn modelId="{814AAE69-8DE3-4E75-8DCA-FC15B2595706}" type="presOf" srcId="{466A68E0-5380-2043-9951-8E81A9B60B1D}" destId="{8B12C1B6-EEA5-C94E-9303-861A01FD3BCF}" srcOrd="0" destOrd="0" presId="urn:microsoft.com/office/officeart/2005/8/layout/hierarchy5"/>
    <dgm:cxn modelId="{2FDA7443-923C-43F3-92FB-C9B0BEAC7ACD}" type="presOf" srcId="{F050224C-7959-A147-891E-0B3BFF4B27F3}" destId="{24114E99-0CB3-1F40-BFBC-D77433E37280}" srcOrd="0" destOrd="0" presId="urn:microsoft.com/office/officeart/2005/8/layout/hierarchy5"/>
    <dgm:cxn modelId="{05EB8076-20C9-4577-A8B8-E810B89D6FB9}" type="presOf" srcId="{B44D08AC-FFC1-4015-8DAF-2BC94B4A97F0}" destId="{0B3C9BE8-F7D0-493D-951A-624E03CAD15E}" srcOrd="0" destOrd="0" presId="urn:microsoft.com/office/officeart/2005/8/layout/hierarchy5"/>
    <dgm:cxn modelId="{0007528A-F507-4A53-A9F9-7EFF68C35A23}" type="presOf" srcId="{DEE46DE6-6368-4C45-B122-A1D9B20FFA18}" destId="{74B7B22B-067C-2041-90F3-A000626BD806}" srcOrd="0" destOrd="0" presId="urn:microsoft.com/office/officeart/2005/8/layout/hierarchy5"/>
    <dgm:cxn modelId="{C0B3C648-27B6-614D-AB26-18836512121C}" srcId="{880B32A8-00B2-1E44-B240-2A96269E198F}" destId="{522AEF91-A452-C24F-B0E5-164BF6AC88CE}" srcOrd="0" destOrd="0" parTransId="{473A9BDB-36CD-5340-B827-E04385B8316E}" sibTransId="{AA3FAAA0-868E-B549-9B0F-859248EC276E}"/>
    <dgm:cxn modelId="{E318ECCB-E610-408F-8DF6-8E4BFE788DC8}" type="presOf" srcId="{9F399422-804D-462F-B22A-7210D5FCEC9E}" destId="{EE0467FB-EF3B-45BE-8207-64C9ABC45394}" srcOrd="0" destOrd="0" presId="urn:microsoft.com/office/officeart/2005/8/layout/hierarchy5"/>
    <dgm:cxn modelId="{71310C5A-120F-4BD1-AAC0-9F942948146B}" type="presOf" srcId="{55B6C1A0-264A-4014-A516-48046109E324}" destId="{758D7C40-4C56-4983-94B9-D6402BE66EE5}" srcOrd="0" destOrd="0" presId="urn:microsoft.com/office/officeart/2005/8/layout/hierarchy5"/>
    <dgm:cxn modelId="{5AABAA5E-0B9A-0A44-9BC6-5EE9DF439510}" srcId="{880B32A8-00B2-1E44-B240-2A96269E198F}" destId="{2C60B42D-7111-6F4D-9173-54CCD9982140}" srcOrd="2" destOrd="0" parTransId="{70E78532-252A-6A45-A366-2096F8F49EF7}" sibTransId="{4CB126D2-809D-AA49-AEDD-E6B1C3EDF0E9}"/>
    <dgm:cxn modelId="{D4FA890E-30C1-4484-ABA5-5B24A9486D23}" type="presOf" srcId="{4F8F7D62-A7FD-F742-9827-124816DBC3C1}" destId="{3EA9F5B2-4090-0742-9B66-405E27D07B05}" srcOrd="0" destOrd="0" presId="urn:microsoft.com/office/officeart/2005/8/layout/hierarchy5"/>
    <dgm:cxn modelId="{C3FB20E9-4CC4-4AE0-B51D-FC3334C143DA}" type="presOf" srcId="{9BCC61E0-51B9-4F64-B3C2-060AB38F8BCA}" destId="{37D06CBF-EEC5-41F6-9294-4DCAC245488F}" srcOrd="1" destOrd="0" presId="urn:microsoft.com/office/officeart/2005/8/layout/hierarchy5"/>
    <dgm:cxn modelId="{E2D6ED67-6AD5-064A-B3F7-CE77CC324C77}" srcId="{BFD41014-CC57-4D5D-802E-A79C1F87840D}" destId="{6C1B9AA7-82C3-2C4C-B4E6-27E0A0A3B089}" srcOrd="0" destOrd="0" parTransId="{79F6A02F-C348-0C4B-9119-035A3C5BE1E3}" sibTransId="{72F1A3D7-AFC2-AB4F-86DD-5D0354E2162C}"/>
    <dgm:cxn modelId="{4AF0D645-89A0-4047-A765-1A7BC032FCFB}" srcId="{880B32A8-00B2-1E44-B240-2A96269E198F}" destId="{50A791E6-91D2-4EB2-9666-76555DF4E061}" srcOrd="5" destOrd="0" parTransId="{4E313109-8C5D-4D36-B8E4-99B013C9C2E4}" sibTransId="{6670EB44-3FAE-4FB8-AE21-D0D202E51C6B}"/>
    <dgm:cxn modelId="{18D90CFA-F8EA-1445-A555-ECFC997B0FD3}" srcId="{522AEF91-A452-C24F-B0E5-164BF6AC88CE}" destId="{466A68E0-5380-2043-9951-8E81A9B60B1D}" srcOrd="0" destOrd="0" parTransId="{4F8F7D62-A7FD-F742-9827-124816DBC3C1}" sibTransId="{50772265-B59F-4F42-AD4F-AA0335948F3A}"/>
    <dgm:cxn modelId="{BC1C5A6F-AE06-544F-9F86-257453449E01}" srcId="{19A27042-C66A-4275-9B68-0E74A9558F5E}" destId="{52D0CC7D-5E7E-3248-A7DD-33F03EEB1577}" srcOrd="0" destOrd="0" parTransId="{6710112C-875B-9C46-93AB-929F673FA572}" sibTransId="{6ECB4D7E-E375-4749-9C06-66F3CA78CE75}"/>
    <dgm:cxn modelId="{4D4058CF-B8E9-40B3-8D7A-F71F37392500}" type="presOf" srcId="{212E84E9-38A5-D642-BA27-D3C9B9BD4EFA}" destId="{58EA43C0-2B5E-4D4F-B2F0-19DA675156A3}" srcOrd="1" destOrd="0" presId="urn:microsoft.com/office/officeart/2005/8/layout/hierarchy5"/>
    <dgm:cxn modelId="{5BBA41F9-5C99-41E1-8A73-DADD8A86B7A2}" type="presOf" srcId="{22F9DE8E-E33C-9B45-92F5-6FA3578D609E}" destId="{6DEFE99E-D8A0-1F40-98D9-8F508013B1AA}" srcOrd="0" destOrd="0" presId="urn:microsoft.com/office/officeart/2005/8/layout/hierarchy5"/>
    <dgm:cxn modelId="{340DCCA1-4BC0-447D-B1E7-37B7B3367312}" srcId="{B233E285-FC47-4F9A-A0D4-4BF6918DB55F}" destId="{8730A200-9780-44C3-8EEC-2EB70CA556D5}" srcOrd="0" destOrd="0" parTransId="{DEDF6C49-717E-4A64-9CCE-4720D73AA0A9}" sibTransId="{950BFEDF-A56F-4903-8966-0E888D832A04}"/>
    <dgm:cxn modelId="{BA7A1650-43F6-4A92-A3F6-8208EC3E1494}" type="presOf" srcId="{CBC89F4F-0ED7-4A17-B9F9-CCD2C0794FEB}" destId="{FCD0271D-9DA5-4FA4-AC28-32E83D614764}" srcOrd="0" destOrd="0" presId="urn:microsoft.com/office/officeart/2005/8/layout/hierarchy5"/>
    <dgm:cxn modelId="{F1ED8B6A-560B-4F65-84F5-4B757F4BD4E0}" type="presOf" srcId="{FD5FA2E9-3ACA-C048-A5C7-15CCD4BDBFB5}" destId="{D86A3AF6-FDD2-E44A-9F73-57EB762F7A55}" srcOrd="0" destOrd="0" presId="urn:microsoft.com/office/officeart/2005/8/layout/hierarchy5"/>
    <dgm:cxn modelId="{41D258B5-4FCB-4543-B4D7-AE6411998779}" type="presOf" srcId="{A3634948-6CEE-4818-B15A-C0AD78D5E957}" destId="{CC2AAEDA-D21E-4F96-A2FC-A36CE9890DC7}" srcOrd="0" destOrd="0" presId="urn:microsoft.com/office/officeart/2005/8/layout/hierarchy5"/>
    <dgm:cxn modelId="{813ED43C-6C7D-7E4F-9448-FEA3E276FD04}" srcId="{423DA95F-3178-4F8B-BC32-337BE9953E85}" destId="{FD5FA2E9-3ACA-C048-A5C7-15CCD4BDBFB5}" srcOrd="0" destOrd="0" parTransId="{D1F50E0E-9799-754E-B6BC-1DD74300EAE0}" sibTransId="{230C57A6-7ED9-B546-8FF6-0BFBE7E0C7CE}"/>
    <dgm:cxn modelId="{65897456-C895-4680-BF4C-B78E50BB9C7B}" type="presOf" srcId="{58F352EE-3429-0846-BBC9-655C55027498}" destId="{46DFD24C-0A25-984C-B471-2821A60B6BF6}" srcOrd="0" destOrd="0" presId="urn:microsoft.com/office/officeart/2005/8/layout/hierarchy5"/>
    <dgm:cxn modelId="{C90CCEBA-B642-4BAC-A203-B554340746EC}" type="presOf" srcId="{52D0CC7D-5E7E-3248-A7DD-33F03EEB1577}" destId="{74EA4AD8-1C90-754A-83A8-B0E9071B4AF2}" srcOrd="0" destOrd="0" presId="urn:microsoft.com/office/officeart/2005/8/layout/hierarchy5"/>
    <dgm:cxn modelId="{C2B89B05-F608-4209-9C0F-B0BE6C106831}" srcId="{6C1B9AA7-82C3-2C4C-B4E6-27E0A0A3B089}" destId="{0F306875-B8B2-434C-A44F-FD579F1F99EC}" srcOrd="0" destOrd="0" parTransId="{0845E74B-896C-4EF2-B67A-8BF63D7E76BA}" sibTransId="{F621AB6D-139E-4CD6-9E7F-C2CC8036CC13}"/>
    <dgm:cxn modelId="{4CBC005A-1529-4AE1-A128-59C7A55C9F54}" type="presOf" srcId="{05294104-8991-6045-B265-A7DC926D7C93}" destId="{FCE52DE3-5C7E-4040-8870-5BCFD101CF58}" srcOrd="1" destOrd="0" presId="urn:microsoft.com/office/officeart/2005/8/layout/hierarchy5"/>
    <dgm:cxn modelId="{22890FF7-D907-40F6-90DA-7EFA2FFC7E11}" srcId="{8AA1FD31-7D96-634E-A787-6A591AC4E6A3}" destId="{BFD41014-CC57-4D5D-802E-A79C1F87840D}" srcOrd="0" destOrd="0" parTransId="{F1DFB7E8-83C0-422D-889B-903F49A20451}" sibTransId="{045B9D96-0D96-4BD2-8624-BF86623F936F}"/>
    <dgm:cxn modelId="{73E414B6-DCA8-DD43-BBF8-0F42FEF0461F}" srcId="{98228AD4-B976-9B44-A7ED-CB92B6A9278A}" destId="{B7580BBE-DFC8-E24C-A4AF-80FB7AAD5439}" srcOrd="1" destOrd="0" parTransId="{212E84E9-38A5-D642-BA27-D3C9B9BD4EFA}" sibTransId="{AF959C29-561F-0D41-B854-44F2F0517AD7}"/>
    <dgm:cxn modelId="{9B8B7203-A31E-420A-8775-F699D845CCD6}" type="presOf" srcId="{6653F0E0-F91A-6346-90B0-6E49CF562903}" destId="{9D04A612-2825-2046-AA5C-48432D5717D8}" srcOrd="0" destOrd="0" presId="urn:microsoft.com/office/officeart/2005/8/layout/hierarchy5"/>
    <dgm:cxn modelId="{E3451D26-6091-41CA-B66F-58AB0C21744C}" type="presOf" srcId="{31ADA278-7D7B-483D-948D-D7261043F319}" destId="{0D762716-7BFE-4797-96F8-B62F6F7BA0CE}" srcOrd="1" destOrd="0" presId="urn:microsoft.com/office/officeart/2005/8/layout/hierarchy5"/>
    <dgm:cxn modelId="{2D647592-0A54-4CE8-B86E-457AB2EBD682}" type="presOf" srcId="{4E62C86A-A0CE-1143-8EC2-BAA1B4922011}" destId="{64CF4EEB-C0CA-7940-8897-311ECD870111}" srcOrd="1" destOrd="0" presId="urn:microsoft.com/office/officeart/2005/8/layout/hierarchy5"/>
    <dgm:cxn modelId="{9A2EEAAF-F132-2E40-A6A1-B6C9726CA5C9}" srcId="{880B32A8-00B2-1E44-B240-2A96269E198F}" destId="{0E9DEFDF-F8CF-1C42-AD35-4CA3177180E1}" srcOrd="6" destOrd="0" parTransId="{462583F5-502E-D846-89CF-D2EFA48E9CC4}" sibTransId="{7D946138-028E-C74C-A06E-EB023644A06C}"/>
    <dgm:cxn modelId="{CE728588-AA8E-4AB4-92A5-3F3013D4B67A}" type="presOf" srcId="{79F6A02F-C348-0C4B-9119-035A3C5BE1E3}" destId="{D55A8AE8-8FB0-0C4F-9335-371C634F775B}" srcOrd="1" destOrd="0" presId="urn:microsoft.com/office/officeart/2005/8/layout/hierarchy5"/>
    <dgm:cxn modelId="{0B08B0DF-4C24-470C-9570-88B3EB536414}" type="presOf" srcId="{E3753759-6D4D-40F5-AD71-3FA492A3A0D5}" destId="{E5C60217-8395-469F-9126-20D83E5D6A00}" srcOrd="1" destOrd="0" presId="urn:microsoft.com/office/officeart/2005/8/layout/hierarchy5"/>
    <dgm:cxn modelId="{8B8CA4C1-67D0-42B2-AD02-1A114DF524F0}" type="presOf" srcId="{2D5188AF-5703-4EAA-BE69-907676035CF4}" destId="{209C30A0-AF8A-4F45-82AF-A7281F06CD4A}" srcOrd="0" destOrd="0" presId="urn:microsoft.com/office/officeart/2005/8/layout/hierarchy5"/>
    <dgm:cxn modelId="{FBFC4151-6707-42BB-871D-4EFFA1DA5002}" type="presOf" srcId="{4F8F7D62-A7FD-F742-9827-124816DBC3C1}" destId="{09220E26-B514-294E-8588-13A9360F113A}" srcOrd="1" destOrd="0" presId="urn:microsoft.com/office/officeart/2005/8/layout/hierarchy5"/>
    <dgm:cxn modelId="{ABFF1EB0-1879-43A8-AF7B-63BB1D4098EF}" type="presOf" srcId="{345B2A4E-2CB3-184B-A9B4-40C225EEE8E3}" destId="{52083D75-E6C7-9049-988F-F7A7CDAD66F0}" srcOrd="1" destOrd="0" presId="urn:microsoft.com/office/officeart/2005/8/layout/hierarchy5"/>
    <dgm:cxn modelId="{F3A60637-31E8-469E-86A6-75CB1E15E7C9}" type="presOf" srcId="{360E74DF-E7A1-43CE-BE3D-36DE84DC16FD}" destId="{02F76C2B-10DC-464B-B761-BF92ECE13F7A}" srcOrd="0" destOrd="0" presId="urn:microsoft.com/office/officeart/2005/8/layout/hierarchy5"/>
    <dgm:cxn modelId="{5F02EB9E-31A5-44FA-9195-90A9A5AD5CB9}" type="presOf" srcId="{149A3714-F76D-4744-80BB-F8B66ED1ABFC}" destId="{D8FEF4FD-1FEC-0B45-A543-11E7E15906AF}" srcOrd="1" destOrd="0" presId="urn:microsoft.com/office/officeart/2005/8/layout/hierarchy5"/>
    <dgm:cxn modelId="{0828C555-5DC0-47C4-B913-03CFAE6FBE5A}" type="presOf" srcId="{F7C03363-4C3C-4CB3-AEBE-B1A0A1B2B2F5}" destId="{0E5A4189-D43C-4210-8F6E-81673DDD4B59}" srcOrd="0" destOrd="0" presId="urn:microsoft.com/office/officeart/2005/8/layout/hierarchy5"/>
    <dgm:cxn modelId="{246E365E-872A-468D-8C36-E2DE8E9F74C9}" type="presOf" srcId="{28D04431-B8F7-4AD0-B2D2-6C58DE28AC07}" destId="{D00FFD51-04EF-4D69-8425-15DDF40D177F}" srcOrd="0" destOrd="0" presId="urn:microsoft.com/office/officeart/2005/8/layout/hierarchy5"/>
    <dgm:cxn modelId="{C6BB81FF-E500-4EAE-8B01-48E4AC535C5F}" type="presOf" srcId="{1C0437D2-0D7B-43FF-B355-F9C97699B727}" destId="{9DA9FB39-06EC-4E52-9C2B-5C94734038B8}" srcOrd="0" destOrd="0" presId="urn:microsoft.com/office/officeart/2005/8/layout/hierarchy5"/>
    <dgm:cxn modelId="{BE1BB360-44BE-4910-B2D8-477E8BC14E0D}" srcId="{880B32A8-00B2-1E44-B240-2A96269E198F}" destId="{A3634948-6CEE-4818-B15A-C0AD78D5E957}" srcOrd="7" destOrd="0" parTransId="{EAF10A57-FA49-4ED1-9BE9-3A694C6A8300}" sibTransId="{9F5465C3-4B5C-446B-AFFF-16F768B91617}"/>
    <dgm:cxn modelId="{FA1D8A8D-D9D1-4C46-8B94-11FE9C6A009D}" type="presOf" srcId="{15F576AC-BC05-ED44-B9FB-0A8FAC3DF552}" destId="{8B577A49-29AB-1B4C-810B-E59941456BD7}" srcOrd="0" destOrd="0" presId="urn:microsoft.com/office/officeart/2005/8/layout/hierarchy5"/>
    <dgm:cxn modelId="{FF681635-D46E-438A-B6EA-A12A58C02976}" type="presOf" srcId="{808024C7-2FA0-40E5-B6C0-DB46E91E3098}" destId="{B7488960-43CA-4C5E-8C26-AED63F7C759E}" srcOrd="1" destOrd="0" presId="urn:microsoft.com/office/officeart/2005/8/layout/hierarchy5"/>
    <dgm:cxn modelId="{D3C8BFB0-7826-446E-93B2-81EE6D2E9959}" srcId="{4F8E37B0-581F-A040-8FEF-421ADE5FA044}" destId="{0246BFE5-D71C-4083-9F13-2A935C47FC58}" srcOrd="0" destOrd="0" parTransId="{1FA84435-A3EB-4817-B00C-74EDE606C2C9}" sibTransId="{4123F2CD-BA56-4BE0-B0F6-C62AD549D79C}"/>
    <dgm:cxn modelId="{A0E59E01-118D-4236-8D3B-2B413A5AAF18}" type="presOf" srcId="{05294104-8991-6045-B265-A7DC926D7C93}" destId="{DF466BBC-4F47-0F48-8730-A9A5302FB782}" srcOrd="0" destOrd="0" presId="urn:microsoft.com/office/officeart/2005/8/layout/hierarchy5"/>
    <dgm:cxn modelId="{F4A8A869-EE60-4E37-AD0C-7C588C061825}" type="presOf" srcId="{E3753759-6D4D-40F5-AD71-3FA492A3A0D5}" destId="{500E9558-5D85-4582-842D-F9C9FAB994BE}" srcOrd="0" destOrd="0" presId="urn:microsoft.com/office/officeart/2005/8/layout/hierarchy5"/>
    <dgm:cxn modelId="{03C5AA08-B4D3-4ED0-8273-7E2EA6E21E93}" type="presOf" srcId="{367A4347-C644-4D49-B9CD-3143B3E1FB7F}" destId="{54EA0A56-68AE-1D49-8433-A8A2A9D035FD}" srcOrd="0" destOrd="0" presId="urn:microsoft.com/office/officeart/2005/8/layout/hierarchy5"/>
    <dgm:cxn modelId="{C256AD38-B634-AD4D-B7B4-36D15146A3F2}" srcId="{FA15BFCE-8819-D043-BAD6-936FB07875A3}" destId="{8AA1FD31-7D96-634E-A787-6A591AC4E6A3}" srcOrd="0" destOrd="0" parTransId="{345B2A4E-2CB3-184B-A9B4-40C225EEE8E3}" sibTransId="{9B426F5C-7228-D649-A62B-AC0FB7DE0705}"/>
    <dgm:cxn modelId="{754387E2-9D92-46EB-AEA6-1AF86B4B047F}" type="presOf" srcId="{2AADBC00-9953-7445-9400-D27192A6BC26}" destId="{C1B2EDBF-3986-EF4E-A6C8-C8C6512600D9}" srcOrd="0" destOrd="0" presId="urn:microsoft.com/office/officeart/2005/8/layout/hierarchy5"/>
    <dgm:cxn modelId="{6BAB5693-1313-4C94-8A06-08C47CEB607D}" srcId="{3F521A69-5665-4745-BC07-4370B2A6243B}" destId="{F7C03363-4C3C-4CB3-AEBE-B1A0A1B2B2F5}" srcOrd="0" destOrd="0" parTransId="{E3753759-6D4D-40F5-AD71-3FA492A3A0D5}" sibTransId="{CB087E7D-06F1-4308-BD31-231CECACF7D0}"/>
    <dgm:cxn modelId="{78525C83-9193-4027-99EB-17AA1F4063F2}" type="presOf" srcId="{26976995-CB9B-4536-989D-6825010A1CBD}" destId="{2E3D0A2D-11FA-4317-BAD8-17C01A55217E}" srcOrd="0" destOrd="0" presId="urn:microsoft.com/office/officeart/2005/8/layout/hierarchy5"/>
    <dgm:cxn modelId="{505F387B-D1ED-4710-AB08-C89B82652E18}" type="presOf" srcId="{DE0E7CAA-8B5D-254C-B056-68F265C42F56}" destId="{1694C4ED-68B4-5F42-9E09-867060EDB024}" srcOrd="1" destOrd="0" presId="urn:microsoft.com/office/officeart/2005/8/layout/hierarchy5"/>
    <dgm:cxn modelId="{5C29ECC8-12EE-4400-8207-0266619E3D8D}" srcId="{AB403680-AB91-8F46-B4AC-3A243F3561C8}" destId="{DB0573AA-888B-4505-93BF-7A3E6199E517}" srcOrd="0" destOrd="0" parTransId="{31ADA278-7D7B-483D-948D-D7261043F319}" sibTransId="{1437E124-B24E-4A76-B4EB-67B723AFA677}"/>
    <dgm:cxn modelId="{7EA81DB8-970B-4BB4-B0DE-F5BD0F61B94C}" type="presOf" srcId="{D9476134-05E4-4BCF-BF3F-31A9DA388AB4}" destId="{0AC6CBF8-09E9-4FD4-BE27-20F9BE89C976}" srcOrd="0" destOrd="0" presId="urn:microsoft.com/office/officeart/2005/8/layout/hierarchy5"/>
    <dgm:cxn modelId="{B4EC913A-5DE6-41D4-B6E2-988BA9E78B16}" type="presOf" srcId="{E1B8877F-0BFD-4C71-8C22-DEF07F101F5E}" destId="{C42C5372-E502-48ED-9024-0780199C66C1}" srcOrd="0" destOrd="0" presId="urn:microsoft.com/office/officeart/2005/8/layout/hierarchy5"/>
    <dgm:cxn modelId="{A751BE6F-CF8E-4455-8B50-0D19B953EE4A}" type="presOf" srcId="{479FB17A-ACD4-8E48-8251-EFD0D35FB2BC}" destId="{F0AF45F6-4718-8945-AE0B-48D752C60B9A}" srcOrd="1" destOrd="0" presId="urn:microsoft.com/office/officeart/2005/8/layout/hierarchy5"/>
    <dgm:cxn modelId="{23DDC86A-A3B1-4572-B442-8D1BF78F460B}" type="presOf" srcId="{0F306875-B8B2-434C-A44F-FD579F1F99EC}" destId="{64AD9DD4-D242-4DA4-A44F-450276F61324}" srcOrd="0" destOrd="0" presId="urn:microsoft.com/office/officeart/2005/8/layout/hierarchy5"/>
    <dgm:cxn modelId="{A50424C0-0141-40D3-9B96-71E570FA18CF}" type="presOf" srcId="{F1DFB7E8-83C0-422D-889B-903F49A20451}" destId="{DA0C4967-F7C7-4D39-859A-6014E7CB60F9}" srcOrd="0" destOrd="0" presId="urn:microsoft.com/office/officeart/2005/8/layout/hierarchy5"/>
    <dgm:cxn modelId="{5E3344AA-1131-8240-B2DA-D2A718A1A15D}" srcId="{880B32A8-00B2-1E44-B240-2A96269E198F}" destId="{F050224C-7959-A147-891E-0B3BFF4B27F3}" srcOrd="1" destOrd="0" parTransId="{A2380CF6-35F6-9D42-94A0-3D311D5923F8}" sibTransId="{BD0B7142-5FE5-E344-9244-8D7067641B0E}"/>
    <dgm:cxn modelId="{71E2EE9F-7BB7-4484-B019-D3540558701E}" srcId="{F7C03363-4C3C-4CB3-AEBE-B1A0A1B2B2F5}" destId="{28D04431-B8F7-4AD0-B2D2-6C58DE28AC07}" srcOrd="0" destOrd="0" parTransId="{808024C7-2FA0-40E5-B6C0-DB46E91E3098}" sibTransId="{A6BBCBB2-A5FB-4030-8F9A-83034C01D5FE}"/>
    <dgm:cxn modelId="{41950221-FCE5-4668-850A-8D42462D1DEE}" type="presOf" srcId="{DEDF6C49-717E-4A64-9CCE-4720D73AA0A9}" destId="{5256336A-0662-4B7B-92AD-7A95078C4C6F}" srcOrd="1" destOrd="0" presId="urn:microsoft.com/office/officeart/2005/8/layout/hierarchy5"/>
    <dgm:cxn modelId="{EB449D8D-8ED2-454E-889C-A78ADE3AA7BC}" srcId="{B7580BBE-DFC8-E24C-A4AF-80FB7AAD5439}" destId="{53D740BA-393C-4653-83F1-F5FDCC9E1647}" srcOrd="0" destOrd="0" parTransId="{CF3BBE4F-14A1-4D2E-9882-3044E79B1971}" sibTransId="{AC170802-A2B4-4AB3-983D-D19447CD9D85}"/>
    <dgm:cxn modelId="{DFA93E7F-9676-49B7-B2F8-A65D89CB16BD}" type="presOf" srcId="{880B32A8-00B2-1E44-B240-2A96269E198F}" destId="{019A9E9B-ED85-5541-8F01-4F5A0610AC8E}" srcOrd="0" destOrd="0" presId="urn:microsoft.com/office/officeart/2005/8/layout/hierarchy5"/>
    <dgm:cxn modelId="{390AA424-BE24-43F4-91F1-8A3A2AEC06F7}" srcId="{FD5FA2E9-3ACA-C048-A5C7-15CCD4BDBFB5}" destId="{66AB130F-6E0E-42EE-BA11-0420F4B31BBF}" srcOrd="0" destOrd="0" parTransId="{CBC89F4F-0ED7-4A17-B9F9-CCD2C0794FEB}" sibTransId="{9CDD3A6B-87C6-4502-8DA6-A976DC53589A}"/>
    <dgm:cxn modelId="{C87A8262-3140-104B-AF9A-265DE520A675}" srcId="{BC5A698D-CD56-4AFA-B976-EC50BB03CB02}" destId="{3F521A69-5665-4745-BC07-4370B2A6243B}" srcOrd="0" destOrd="0" parTransId="{22F9DE8E-E33C-9B45-92F5-6FA3578D609E}" sibTransId="{917C3F6E-E131-A346-B40E-B6ED174D2654}"/>
    <dgm:cxn modelId="{DF6FFCCB-2911-48B9-98ED-A540C57AA6F6}" type="presOf" srcId="{DEDF6C49-717E-4A64-9CCE-4720D73AA0A9}" destId="{757747DA-FBD6-415F-A3DF-AA8001B93893}" srcOrd="0" destOrd="0" presId="urn:microsoft.com/office/officeart/2005/8/layout/hierarchy5"/>
    <dgm:cxn modelId="{71CACC06-A2FB-4622-8FE7-3DE4DFB45EFC}" type="presOf" srcId="{CC4C9E0C-7D01-4049-AD75-6110C4F213E4}" destId="{6B222F42-0FD7-664E-B7DB-3F55CE06E8C5}" srcOrd="1" destOrd="0" presId="urn:microsoft.com/office/officeart/2005/8/layout/hierarchy5"/>
    <dgm:cxn modelId="{9DC2E185-F29B-47B1-85CA-815ECC874E97}" type="presOf" srcId="{B233E285-FC47-4F9A-A0D4-4BF6918DB55F}" destId="{9D6BFAF0-9A7A-4037-B7E6-6A7C2181A363}" srcOrd="0" destOrd="0" presId="urn:microsoft.com/office/officeart/2005/8/layout/hierarchy5"/>
    <dgm:cxn modelId="{8337645D-5D44-9B4C-AA0A-B73A4715A337}" srcId="{FA15BFCE-8819-D043-BAD6-936FB07875A3}" destId="{0EB744E8-BE82-BC4D-94FE-E98105C6C662}" srcOrd="1" destOrd="0" parTransId="{CC4C9E0C-7D01-4049-AD75-6110C4F213E4}" sibTransId="{D92F8AFC-3CC7-D04E-A5A5-C5EE373073B6}"/>
    <dgm:cxn modelId="{8F8DA17B-32F3-4C1C-9AAF-D53BCE0981B4}" type="presOf" srcId="{518D5ADF-19BF-084F-AF48-D20BD76EA876}" destId="{CD04ECD2-535F-7341-B677-774B38F15171}" srcOrd="1" destOrd="0" presId="urn:microsoft.com/office/officeart/2005/8/layout/hierarchy5"/>
    <dgm:cxn modelId="{62EF2956-BEBB-3144-A5AD-4C901C44CABB}" srcId="{466A68E0-5380-2043-9951-8E81A9B60B1D}" destId="{6653F0E0-F91A-6346-90B0-6E49CF562903}" srcOrd="0" destOrd="0" parTransId="{367A4347-C644-4D49-B9CD-3143B3E1FB7F}" sibTransId="{D63AB08F-8915-4348-926B-4D43119A4073}"/>
    <dgm:cxn modelId="{68D294C4-E06D-4020-96B2-287807F993D7}" type="presOf" srcId="{DEE46DE6-6368-4C45-B122-A1D9B20FFA18}" destId="{F93A57AC-1230-3B43-A6C0-F72D76074C7E}" srcOrd="1" destOrd="0" presId="urn:microsoft.com/office/officeart/2005/8/layout/hierarchy5"/>
    <dgm:cxn modelId="{F93442C7-5665-4181-91D5-D5337E722B99}" type="presOf" srcId="{479FB17A-ACD4-8E48-8251-EFD0D35FB2BC}" destId="{14032762-CE10-0142-9571-747C238E7247}" srcOrd="0" destOrd="0" presId="urn:microsoft.com/office/officeart/2005/8/layout/hierarchy5"/>
    <dgm:cxn modelId="{B3CE161D-FD9C-4BD6-9081-917DC050DD11}" type="presOf" srcId="{149A3714-F76D-4744-80BB-F8B66ED1ABFC}" destId="{6DE7C27F-C1DB-BC4A-ADBB-5484B49B0591}" srcOrd="0" destOrd="0" presId="urn:microsoft.com/office/officeart/2005/8/layout/hierarchy5"/>
    <dgm:cxn modelId="{5040B42F-1330-4596-8456-921D0513E47D}" type="presOf" srcId="{B7580BBE-DFC8-E24C-A4AF-80FB7AAD5439}" destId="{B640FC0B-67DD-1F4D-9EBF-352A5B690B57}" srcOrd="0" destOrd="0" presId="urn:microsoft.com/office/officeart/2005/8/layout/hierarchy5"/>
    <dgm:cxn modelId="{24D8438F-F7BE-46F8-A633-B6FAE3630902}" type="presOf" srcId="{CBC89F4F-0ED7-4A17-B9F9-CCD2C0794FEB}" destId="{6FCC98C6-4C0C-43FA-ADC6-FBC06640B123}" srcOrd="1" destOrd="0" presId="urn:microsoft.com/office/officeart/2005/8/layout/hierarchy5"/>
    <dgm:cxn modelId="{9693B8B2-FAAF-4589-9410-E6017D4FB192}" type="presOf" srcId="{2C60B42D-7111-6F4D-9173-54CCD9982140}" destId="{E7F3BEEA-04FB-DB42-B610-36963424C8A1}" srcOrd="0" destOrd="0" presId="urn:microsoft.com/office/officeart/2005/8/layout/hierarchy5"/>
    <dgm:cxn modelId="{9936D648-00A4-094F-99FA-D483161AD835}" srcId="{E1B8877F-0BFD-4C71-8C22-DEF07F101F5E}" destId="{4F8E37B0-581F-A040-8FEF-421ADE5FA044}" srcOrd="0" destOrd="0" parTransId="{479FB17A-ACD4-8E48-8251-EFD0D35FB2BC}" sibTransId="{26EAF8A3-DD7E-634B-B7FA-1F357EB7FE76}"/>
    <dgm:cxn modelId="{0583D204-591C-4DD9-A5BE-D7E1575A6D73}" type="presOf" srcId="{D1F50E0E-9799-754E-B6BC-1DD74300EAE0}" destId="{67680221-2CFC-B040-B462-05F6C52DA67A}" srcOrd="0" destOrd="0" presId="urn:microsoft.com/office/officeart/2005/8/layout/hierarchy5"/>
    <dgm:cxn modelId="{EEBD3147-89DB-2B40-A067-B65456E03837}" srcId="{58F352EE-3429-0846-BBC9-655C55027498}" destId="{2B541F8D-B661-104B-AC60-D57F075BE033}" srcOrd="0" destOrd="0" parTransId="{149A3714-F76D-4744-80BB-F8B66ED1ABFC}" sibTransId="{A128C86F-7CEB-064B-B18E-285478DAB5C5}"/>
    <dgm:cxn modelId="{8181F8F1-ED9D-4745-8164-28B00AD09100}" type="presOf" srcId="{0396FA46-062A-49D9-8CB3-106945A78D9D}" destId="{3760028A-89A4-400E-9BF4-8258F922559B}" srcOrd="0" destOrd="0" presId="urn:microsoft.com/office/officeart/2005/8/layout/hierarchy5"/>
    <dgm:cxn modelId="{7A79A97E-6D44-422A-820F-58B41A506C50}" type="presOf" srcId="{345B2A4E-2CB3-184B-A9B4-40C225EEE8E3}" destId="{7C672EBF-49B0-6B4A-BF58-5129B356B6CD}" srcOrd="0" destOrd="0" presId="urn:microsoft.com/office/officeart/2005/8/layout/hierarchy5"/>
    <dgm:cxn modelId="{BA6AE4C2-FA66-4434-A1C7-07A5F3F97CD7}" type="presOf" srcId="{1FA84435-A3EB-4817-B00C-74EDE606C2C9}" destId="{55A2DD0B-62CD-4E67-AACA-A0A206756A16}" srcOrd="0" destOrd="0" presId="urn:microsoft.com/office/officeart/2005/8/layout/hierarchy5"/>
    <dgm:cxn modelId="{8FDE4DAC-3556-483D-8468-E6F594E1E4CA}" type="presOf" srcId="{0C2F51BA-5E8F-4143-9FFB-7C2E4082E44A}" destId="{36CDA210-1AB7-E045-B897-FD211F1C6192}" srcOrd="1" destOrd="0" presId="urn:microsoft.com/office/officeart/2005/8/layout/hierarchy5"/>
    <dgm:cxn modelId="{69F142F9-2D80-4459-BF8E-F152A96DC44A}" type="presOf" srcId="{6C1B9AA7-82C3-2C4C-B4E6-27E0A0A3B089}" destId="{309927C7-088F-5F49-8DAA-F5B83E027A77}" srcOrd="0" destOrd="0" presId="urn:microsoft.com/office/officeart/2005/8/layout/hierarchy5"/>
    <dgm:cxn modelId="{9AB781B5-DB53-4E99-BF2C-FBD5110127D6}" srcId="{0F306875-B8B2-434C-A44F-FD579F1F99EC}" destId="{2C603D8B-93C3-444F-B19C-A7780E077DF7}" srcOrd="0" destOrd="0" parTransId="{1C0437D2-0D7B-43FF-B355-F9C97699B727}" sibTransId="{29E7BAA9-0E88-4855-A412-54A2A7DF4D93}"/>
    <dgm:cxn modelId="{070EF64F-A3D8-43F8-BC7B-B45EE249DE84}" type="presOf" srcId="{2B541F8D-B661-104B-AC60-D57F075BE033}" destId="{28F1CF39-33FD-6445-96CE-34CFC4F6EA5C}" srcOrd="0" destOrd="0" presId="urn:microsoft.com/office/officeart/2005/8/layout/hierarchy5"/>
    <dgm:cxn modelId="{38B80040-E4EB-44FA-9A91-814C6EE2933F}" type="presOf" srcId="{B8AE83D1-55BC-EF4C-98FA-72C49CCE714E}" destId="{483CDCC8-C001-CA44-863E-FDF667289D4D}" srcOrd="1" destOrd="0" presId="urn:microsoft.com/office/officeart/2005/8/layout/hierarchy5"/>
    <dgm:cxn modelId="{04FE0A7A-3705-4274-9A66-35B8DD3F8DDB}" type="presOf" srcId="{FA15BFCE-8819-D043-BAD6-936FB07875A3}" destId="{44752CCB-4C01-964C-8503-4551A8B141EC}" srcOrd="0" destOrd="0" presId="urn:microsoft.com/office/officeart/2005/8/layout/hierarchy5"/>
    <dgm:cxn modelId="{F43188D1-5FF1-40A3-B668-E313BB45A1E5}" type="presOf" srcId="{2C60B42D-7111-6F4D-9173-54CCD9982140}" destId="{D0352A3C-959C-E74B-880E-A404F5C42237}" srcOrd="1" destOrd="0" presId="urn:microsoft.com/office/officeart/2005/8/layout/hierarchy5"/>
    <dgm:cxn modelId="{2DDD8932-5445-4DB0-AFE0-ECA1C70FE0C9}" type="presOf" srcId="{212E84E9-38A5-D642-BA27-D3C9B9BD4EFA}" destId="{A2B76F6D-2C90-DF41-8964-ADCE10B5711D}" srcOrd="0" destOrd="0" presId="urn:microsoft.com/office/officeart/2005/8/layout/hierarchy5"/>
    <dgm:cxn modelId="{5EDB9E03-65CE-43A9-8C34-D8190B8FFCE6}" type="presOf" srcId="{F1DFB7E8-83C0-422D-889B-903F49A20451}" destId="{3CFDA346-5F3E-4111-B812-3AF0D225BD0E}" srcOrd="1" destOrd="0" presId="urn:microsoft.com/office/officeart/2005/8/layout/hierarchy5"/>
    <dgm:cxn modelId="{7B850450-EF9F-44A7-9A55-3453FADAA45D}" type="presOf" srcId="{BC5A698D-CD56-4AFA-B976-EC50BB03CB02}" destId="{5962ED4A-026A-49A2-ACC5-7E5F6F8ED2BF}" srcOrd="0" destOrd="0" presId="urn:microsoft.com/office/officeart/2005/8/layout/hierarchy5"/>
    <dgm:cxn modelId="{0B14BB40-888B-4802-ABB8-2F4537B34A0C}" type="presOf" srcId="{0EB744E8-BE82-BC4D-94FE-E98105C6C662}" destId="{30191198-0FB6-3441-B77D-D753B2475DAD}" srcOrd="0" destOrd="0" presId="urn:microsoft.com/office/officeart/2005/8/layout/hierarchy5"/>
    <dgm:cxn modelId="{5031D196-42C0-4699-BDC4-ABADA411B7A6}" type="presOf" srcId="{AB403680-AB91-8F46-B4AC-3A243F3561C8}" destId="{BFCCD526-B55A-CD4D-9F3A-2D0CC747E979}" srcOrd="0" destOrd="0" presId="urn:microsoft.com/office/officeart/2005/8/layout/hierarchy5"/>
    <dgm:cxn modelId="{E04217C7-A5BD-482A-8F14-A293AAEBCDF8}" type="presOf" srcId="{88607AE8-FED0-4431-8AC2-4A553A94D4D6}" destId="{BD3346BF-4876-41C6-82A6-6EEEDFF27E57}" srcOrd="0" destOrd="0" presId="urn:microsoft.com/office/officeart/2005/8/layout/hierarchy5"/>
    <dgm:cxn modelId="{92D9610C-8CE1-4B8E-98F4-C5A00B8F2042}" type="presOf" srcId="{D9476134-05E4-4BCF-BF3F-31A9DA388AB4}" destId="{A3B1E9E6-8C8E-4DB0-8EF5-6A525B440E37}" srcOrd="1" destOrd="0" presId="urn:microsoft.com/office/officeart/2005/8/layout/hierarchy5"/>
    <dgm:cxn modelId="{7AABABE0-1012-4089-A3AC-2F8890600915}" type="presOf" srcId="{CF3BBE4F-14A1-4D2E-9882-3044E79B1971}" destId="{45201D14-DC4F-42A3-9D5F-FDA991EC9F70}" srcOrd="1" destOrd="0" presId="urn:microsoft.com/office/officeart/2005/8/layout/hierarchy5"/>
    <dgm:cxn modelId="{3DB16627-ECAB-457C-B0E1-0FBBAC7805CA}" type="presOf" srcId="{6710112C-875B-9C46-93AB-929F673FA572}" destId="{5CEA1098-49D3-0D4B-8960-B909FA56E102}" srcOrd="0" destOrd="0" presId="urn:microsoft.com/office/officeart/2005/8/layout/hierarchy5"/>
    <dgm:cxn modelId="{9AE2C012-22ED-4D07-B270-D508F913339F}" type="presOf" srcId="{F050224C-7959-A147-891E-0B3BFF4B27F3}" destId="{95E4041E-858F-DD4A-A9A2-BA681F9F5EB0}" srcOrd="1" destOrd="0" presId="urn:microsoft.com/office/officeart/2005/8/layout/hierarchy5"/>
    <dgm:cxn modelId="{D88E09F5-8798-47D4-8B9A-B5DC6EEC71CC}" type="presOf" srcId="{2C603D8B-93C3-444F-B19C-A7780E077DF7}" destId="{7005C35E-508E-44CC-ADE3-69AABAE49F70}" srcOrd="0" destOrd="0" presId="urn:microsoft.com/office/officeart/2005/8/layout/hierarchy5"/>
    <dgm:cxn modelId="{F39C90CB-EC4C-4105-960B-8B5FC273AFBA}" type="presOf" srcId="{0246BFE5-D71C-4083-9F13-2A935C47FC58}" destId="{1B93CC30-AE67-47F4-866B-2975117CC1E9}" srcOrd="0" destOrd="0" presId="urn:microsoft.com/office/officeart/2005/8/layout/hierarchy5"/>
    <dgm:cxn modelId="{A283A331-2BFF-4645-BF6A-9C57F89B4950}" srcId="{66AB130F-6E0E-42EE-BA11-0420F4B31BBF}" destId="{88607AE8-FED0-4431-8AC2-4A553A94D4D6}" srcOrd="0" destOrd="0" parTransId="{B44D08AC-FFC1-4015-8DAF-2BC94B4A97F0}" sibTransId="{99D28A9A-D91D-47A5-865F-ECC4BB7F4982}"/>
    <dgm:cxn modelId="{B9A83443-AC18-4D08-9EBB-661EAC25F6C9}" type="presOf" srcId="{15F576AC-BC05-ED44-B9FB-0A8FAC3DF552}" destId="{23748457-6F13-CA47-A2A0-4F051DFBDE2E}" srcOrd="1" destOrd="0" presId="urn:microsoft.com/office/officeart/2005/8/layout/hierarchy5"/>
    <dgm:cxn modelId="{CE904197-1F81-42CE-8F5D-23ADDBD36E1D}" type="presOf" srcId="{66AB130F-6E0E-42EE-BA11-0420F4B31BBF}" destId="{CB1C1376-708C-454B-88BF-D06E11EEB20A}" srcOrd="0" destOrd="0" presId="urn:microsoft.com/office/officeart/2005/8/layout/hierarchy5"/>
    <dgm:cxn modelId="{67B3B78C-2124-2B40-91C8-DDFAE5A84512}" srcId="{6653F0E0-F91A-6346-90B0-6E49CF562903}" destId="{03D3CCD5-573C-EE43-A5BB-C5046525DF3D}" srcOrd="0" destOrd="0" parTransId="{0FA00A39-38B9-8A4B-981E-3FBD6DF7B01B}" sibTransId="{B31868EF-EFE7-D64F-A5B8-2DDC0D1EA861}"/>
    <dgm:cxn modelId="{EAD290E7-9373-4D6E-A698-73B846889D14}" type="presOf" srcId="{19A27042-C66A-4275-9B68-0E74A9558F5E}" destId="{35A45905-CA58-4915-B1A9-6A1F13BE3A0E}" srcOrd="0" destOrd="0" presId="urn:microsoft.com/office/officeart/2005/8/layout/hierarchy5"/>
    <dgm:cxn modelId="{859B2ACE-256D-498D-A93A-FF7151EC5711}" srcId="{DB0573AA-888B-4505-93BF-7A3E6199E517}" destId="{0396FA46-062A-49D9-8CB3-106945A78D9D}" srcOrd="0" destOrd="0" parTransId="{08F70B1F-E29F-480E-8230-CC1A2260CD3D}" sibTransId="{7D166743-2925-40B2-9C4C-B9034A02AED2}"/>
    <dgm:cxn modelId="{6138BB53-86F6-4560-B9D6-76DBAD02A122}" type="presOf" srcId="{50A791E6-91D2-4EB2-9666-76555DF4E061}" destId="{D13333AD-8B7B-44B4-ACD0-D365547E1059}" srcOrd="1" destOrd="0" presId="urn:microsoft.com/office/officeart/2005/8/layout/hierarchy5"/>
    <dgm:cxn modelId="{DF742883-E3CE-4D89-B8C9-90C3A6CB7069}" type="presOf" srcId="{360E74DF-E7A1-43CE-BE3D-36DE84DC16FD}" destId="{BE29C7B6-E9B2-4A7F-B579-879531C9D2E2}" srcOrd="1" destOrd="0" presId="urn:microsoft.com/office/officeart/2005/8/layout/hierarchy5"/>
    <dgm:cxn modelId="{051BB886-4644-4B83-B9D3-7E8078167DA7}" type="presOf" srcId="{0FA00A39-38B9-8A4B-981E-3FBD6DF7B01B}" destId="{27C635F7-19AF-FE40-99C2-0278B4B59C78}" srcOrd="0" destOrd="0" presId="urn:microsoft.com/office/officeart/2005/8/layout/hierarchy5"/>
    <dgm:cxn modelId="{B43B376D-B77E-4049-9199-3373BA79C408}" type="presOf" srcId="{D1F50E0E-9799-754E-B6BC-1DD74300EAE0}" destId="{3ABAAD57-3D91-544B-9FF5-3F90C5F2459B}" srcOrd="1" destOrd="0" presId="urn:microsoft.com/office/officeart/2005/8/layout/hierarchy5"/>
    <dgm:cxn modelId="{9F0E3848-5180-BB44-B482-57F507961991}" srcId="{880B32A8-00B2-1E44-B240-2A96269E198F}" destId="{B8AE83D1-55BC-EF4C-98FA-72C49CCE714E}" srcOrd="3" destOrd="0" parTransId="{3FDE005D-4C1F-004D-ACA9-036DFBAFD397}" sibTransId="{28888225-B43D-D149-B410-FA1ACC814698}"/>
    <dgm:cxn modelId="{A137EE47-AB17-472A-B698-82E282BEA73A}" type="presOf" srcId="{2D5188AF-5703-4EAA-BE69-907676035CF4}" destId="{CC699CBB-122E-496E-AF80-6FA83123B9AA}" srcOrd="1" destOrd="0" presId="urn:microsoft.com/office/officeart/2005/8/layout/hierarchy5"/>
    <dgm:cxn modelId="{69F33486-F8C9-4CAA-8E74-7E356DE07817}" type="presOf" srcId="{53D740BA-393C-4653-83F1-F5FDCC9E1647}" destId="{320FE524-BA6B-4B25-8FE3-8A9FC9B558D4}" srcOrd="0" destOrd="0" presId="urn:microsoft.com/office/officeart/2005/8/layout/hierarchy5"/>
    <dgm:cxn modelId="{9575D0D4-E3D0-4463-BE54-84C7380374A3}" type="presOf" srcId="{1C0437D2-0D7B-43FF-B355-F9C97699B727}" destId="{DF75327B-EBCF-4676-B4FC-8EEB1D006D9D}" srcOrd="1" destOrd="0" presId="urn:microsoft.com/office/officeart/2005/8/layout/hierarchy5"/>
    <dgm:cxn modelId="{B3CACA7D-18AD-4D03-9B7B-A1D31B826797}" type="presOf" srcId="{BFD41014-CC57-4D5D-802E-A79C1F87840D}" destId="{92345F23-5E84-40AB-9BE8-0A53B60E023E}" srcOrd="0" destOrd="0" presId="urn:microsoft.com/office/officeart/2005/8/layout/hierarchy5"/>
    <dgm:cxn modelId="{F42F4F19-1E6B-4D44-96AC-F5CBABDC5B2E}" type="presOf" srcId="{0C2F51BA-5E8F-4143-9FFB-7C2E4082E44A}" destId="{0730E82A-9B56-2F48-A4AC-C0F27EF933FA}" srcOrd="0" destOrd="0" presId="urn:microsoft.com/office/officeart/2005/8/layout/hierarchy5"/>
    <dgm:cxn modelId="{9CBA126C-1AAA-4541-8AD9-4798C9C9494F}" srcId="{2AADBC00-9953-7445-9400-D27192A6BC26}" destId="{98228AD4-B976-9B44-A7ED-CB92B6A9278A}" srcOrd="1" destOrd="0" parTransId="{15F576AC-BC05-ED44-B9FB-0A8FAC3DF552}" sibTransId="{180B2397-0589-5C46-B90B-ED34971F2DEE}"/>
    <dgm:cxn modelId="{BD8B2CAC-7DC1-41EE-AC3E-5ADD3AC29216}" type="presOf" srcId="{31ADA278-7D7B-483D-948D-D7261043F319}" destId="{4BE03517-5865-40D7-B843-CF64C07D8044}" srcOrd="0" destOrd="0" presId="urn:microsoft.com/office/officeart/2005/8/layout/hierarchy5"/>
    <dgm:cxn modelId="{965E2F9D-1219-4551-917F-EFD9FAFFBD6F}" srcId="{AEF36CDE-F944-1E4D-8E0A-C1FC8CD2A47F}" destId="{BC5A698D-CD56-4AFA-B976-EC50BB03CB02}" srcOrd="0" destOrd="0" parTransId="{9BCC61E0-51B9-4F64-B3C2-060AB38F8BCA}" sibTransId="{2D9F15B4-A3B1-41E8-8047-D0DEB96BA08C}"/>
    <dgm:cxn modelId="{B041EDAB-1B77-4EFC-BDFC-61F4B4741878}" srcId="{2B541F8D-B661-104B-AC60-D57F075BE033}" destId="{423DA95F-3178-4F8B-BC32-337BE9953E85}" srcOrd="0" destOrd="0" parTransId="{360E74DF-E7A1-43CE-BE3D-36DE84DC16FD}" sibTransId="{C6D8F510-74A6-442C-AA92-EABF8840F475}"/>
    <dgm:cxn modelId="{B65B02AF-D84F-453F-8E88-A5AE3FC9E02B}" type="presOf" srcId="{DB0573AA-888B-4505-93BF-7A3E6199E517}" destId="{4D7190C3-6F83-431B-BA82-40A9A23B3CC8}" srcOrd="0" destOrd="0" presId="urn:microsoft.com/office/officeart/2005/8/layout/hierarchy5"/>
    <dgm:cxn modelId="{9630E35C-2047-452C-B25E-48180254D8B5}" type="presOf" srcId="{A3634948-6CEE-4818-B15A-C0AD78D5E957}" destId="{F50D40A3-71FA-48B6-9719-97BF582383D1}" srcOrd="1" destOrd="0" presId="urn:microsoft.com/office/officeart/2005/8/layout/hierarchy5"/>
    <dgm:cxn modelId="{F71ACE17-DE15-40A7-8D82-1EEE4F81D4F5}" type="presOf" srcId="{50A791E6-91D2-4EB2-9666-76555DF4E061}" destId="{5A96DAD1-C233-424A-B729-9F7498DB3373}" srcOrd="0" destOrd="0" presId="urn:microsoft.com/office/officeart/2005/8/layout/hierarchy5"/>
    <dgm:cxn modelId="{1539B3B4-1B27-4A02-A3C5-75AC1ED4B954}" srcId="{880B32A8-00B2-1E44-B240-2A96269E198F}" destId="{D9476134-05E4-4BCF-BF3F-31A9DA388AB4}" srcOrd="8" destOrd="0" parTransId="{E70365CD-A304-492E-9619-38331C94C292}" sibTransId="{C74ECC3C-E5CA-40D9-A922-E828160B6147}"/>
    <dgm:cxn modelId="{66B86B1E-3FD1-9F48-8C7F-93FFEFC12E6F}" srcId="{2AADBC00-9953-7445-9400-D27192A6BC26}" destId="{58F352EE-3429-0846-BBC9-655C55027498}" srcOrd="0" destOrd="0" parTransId="{05294104-8991-6045-B265-A7DC926D7C93}" sibTransId="{C9B617BF-8786-8047-9923-BE3BACACF038}"/>
    <dgm:cxn modelId="{A3EF144D-F19C-4EC8-AC76-44243AF018D6}" type="presOf" srcId="{518D5ADF-19BF-084F-AF48-D20BD76EA876}" destId="{46C53283-D173-4042-8E90-60AFA8797BE9}" srcOrd="0" destOrd="0" presId="urn:microsoft.com/office/officeart/2005/8/layout/hierarchy5"/>
    <dgm:cxn modelId="{BB83A7C7-6B18-492C-8C81-F40D0B43B4A4}" type="presOf" srcId="{CC4C9E0C-7D01-4049-AD75-6110C4F213E4}" destId="{F9E3AB9F-D234-9F4C-9A32-7F71D74CBC11}" srcOrd="0" destOrd="0" presId="urn:microsoft.com/office/officeart/2005/8/layout/hierarchy5"/>
    <dgm:cxn modelId="{8D450800-DB96-4800-8112-909127443783}" type="presParOf" srcId="{019A9E9B-ED85-5541-8F01-4F5A0610AC8E}" destId="{2F33FFBE-6FED-3541-A705-ABCEE0021AB5}" srcOrd="0" destOrd="0" presId="urn:microsoft.com/office/officeart/2005/8/layout/hierarchy5"/>
    <dgm:cxn modelId="{0414602C-0D02-4FD3-B5F7-69E2BA988972}" type="presParOf" srcId="{2F33FFBE-6FED-3541-A705-ABCEE0021AB5}" destId="{9486A9B9-42F4-774E-92E6-BB1F2C6B76C5}" srcOrd="0" destOrd="0" presId="urn:microsoft.com/office/officeart/2005/8/layout/hierarchy5"/>
    <dgm:cxn modelId="{CBF1DB09-4844-4D1B-8347-F000F31D1965}" type="presParOf" srcId="{2F33FFBE-6FED-3541-A705-ABCEE0021AB5}" destId="{8A30331B-8D0C-E047-A955-A78B21336306}" srcOrd="1" destOrd="0" presId="urn:microsoft.com/office/officeart/2005/8/layout/hierarchy5"/>
    <dgm:cxn modelId="{A9120A17-1424-479E-B8D6-5AE811B9A751}" type="presParOf" srcId="{8A30331B-8D0C-E047-A955-A78B21336306}" destId="{F805ED23-52DA-2D48-8E0B-D85A5FBA119D}" srcOrd="0" destOrd="0" presId="urn:microsoft.com/office/officeart/2005/8/layout/hierarchy5"/>
    <dgm:cxn modelId="{F178E4AF-D357-4B35-9A33-8AECD314114F}" type="presParOf" srcId="{F805ED23-52DA-2D48-8E0B-D85A5FBA119D}" destId="{A145FAE7-7FBC-1B4D-9333-CB178EE7FC10}" srcOrd="0" destOrd="0" presId="urn:microsoft.com/office/officeart/2005/8/layout/hierarchy5"/>
    <dgm:cxn modelId="{90D4887C-2524-4B72-9A7F-B13CC17151E8}" type="presParOf" srcId="{F805ED23-52DA-2D48-8E0B-D85A5FBA119D}" destId="{3B6C5454-25DD-4E47-8C99-110A7A5C2E47}" srcOrd="1" destOrd="0" presId="urn:microsoft.com/office/officeart/2005/8/layout/hierarchy5"/>
    <dgm:cxn modelId="{EC26A5AF-6F7F-44C2-91BE-8734CBCB7C50}" type="presParOf" srcId="{3B6C5454-25DD-4E47-8C99-110A7A5C2E47}" destId="{3EA9F5B2-4090-0742-9B66-405E27D07B05}" srcOrd="0" destOrd="0" presId="urn:microsoft.com/office/officeart/2005/8/layout/hierarchy5"/>
    <dgm:cxn modelId="{EA7BB90B-A9A1-43F1-B4D1-0537F17E162B}" type="presParOf" srcId="{3EA9F5B2-4090-0742-9B66-405E27D07B05}" destId="{09220E26-B514-294E-8588-13A9360F113A}" srcOrd="0" destOrd="0" presId="urn:microsoft.com/office/officeart/2005/8/layout/hierarchy5"/>
    <dgm:cxn modelId="{EEEF6794-D7DA-4D91-9939-2B9C15A23BFF}" type="presParOf" srcId="{3B6C5454-25DD-4E47-8C99-110A7A5C2E47}" destId="{AD38F571-D97E-5942-9945-5004B97AD826}" srcOrd="1" destOrd="0" presId="urn:microsoft.com/office/officeart/2005/8/layout/hierarchy5"/>
    <dgm:cxn modelId="{6BF1A1F5-A16E-4B01-87E4-52336D8EB30D}" type="presParOf" srcId="{AD38F571-D97E-5942-9945-5004B97AD826}" destId="{8B12C1B6-EEA5-C94E-9303-861A01FD3BCF}" srcOrd="0" destOrd="0" presId="urn:microsoft.com/office/officeart/2005/8/layout/hierarchy5"/>
    <dgm:cxn modelId="{C16D6BE5-B39D-4FA4-A636-89E3A3838664}" type="presParOf" srcId="{AD38F571-D97E-5942-9945-5004B97AD826}" destId="{725C1D6C-B6B9-9749-99BC-AEF979AB4698}" srcOrd="1" destOrd="0" presId="urn:microsoft.com/office/officeart/2005/8/layout/hierarchy5"/>
    <dgm:cxn modelId="{F5AF4969-FEAC-4C81-A6A3-E58E747F5911}" type="presParOf" srcId="{725C1D6C-B6B9-9749-99BC-AEF979AB4698}" destId="{54EA0A56-68AE-1D49-8433-A8A2A9D035FD}" srcOrd="0" destOrd="0" presId="urn:microsoft.com/office/officeart/2005/8/layout/hierarchy5"/>
    <dgm:cxn modelId="{8E8B1EB9-C92D-4818-9C7A-7BD6E8219821}" type="presParOf" srcId="{54EA0A56-68AE-1D49-8433-A8A2A9D035FD}" destId="{F5D1E5CA-185C-954D-AEDA-EBFC9147F2FB}" srcOrd="0" destOrd="0" presId="urn:microsoft.com/office/officeart/2005/8/layout/hierarchy5"/>
    <dgm:cxn modelId="{FE4DD35B-5911-4658-802B-27DDDF669327}" type="presParOf" srcId="{725C1D6C-B6B9-9749-99BC-AEF979AB4698}" destId="{BD3A2351-275B-B644-A91B-48BC0DA87522}" srcOrd="1" destOrd="0" presId="urn:microsoft.com/office/officeart/2005/8/layout/hierarchy5"/>
    <dgm:cxn modelId="{C6B698A5-E7DD-4577-AFE8-BD8E4DB71DFC}" type="presParOf" srcId="{BD3A2351-275B-B644-A91B-48BC0DA87522}" destId="{9D04A612-2825-2046-AA5C-48432D5717D8}" srcOrd="0" destOrd="0" presId="urn:microsoft.com/office/officeart/2005/8/layout/hierarchy5"/>
    <dgm:cxn modelId="{C75B38A9-C24C-4639-9052-E35885AF0EA8}" type="presParOf" srcId="{BD3A2351-275B-B644-A91B-48BC0DA87522}" destId="{E393FB52-E619-E845-9699-7B9DB995F679}" srcOrd="1" destOrd="0" presId="urn:microsoft.com/office/officeart/2005/8/layout/hierarchy5"/>
    <dgm:cxn modelId="{F194083F-0844-408D-B1A5-1BBE7994C5C9}" type="presParOf" srcId="{E393FB52-E619-E845-9699-7B9DB995F679}" destId="{27C635F7-19AF-FE40-99C2-0278B4B59C78}" srcOrd="0" destOrd="0" presId="urn:microsoft.com/office/officeart/2005/8/layout/hierarchy5"/>
    <dgm:cxn modelId="{F4CC650C-889D-4B82-8956-A8334818AC9C}" type="presParOf" srcId="{27C635F7-19AF-FE40-99C2-0278B4B59C78}" destId="{9B2D7757-10AF-3B40-BEB0-82C8B46A3888}" srcOrd="0" destOrd="0" presId="urn:microsoft.com/office/officeart/2005/8/layout/hierarchy5"/>
    <dgm:cxn modelId="{7A0BDBB9-FD89-4CB7-9ABC-F9D494D5C67B}" type="presParOf" srcId="{E393FB52-E619-E845-9699-7B9DB995F679}" destId="{46F318A5-263A-C040-B948-FAEC6C1B442A}" srcOrd="1" destOrd="0" presId="urn:microsoft.com/office/officeart/2005/8/layout/hierarchy5"/>
    <dgm:cxn modelId="{04240685-7C51-4011-BBE0-BF02769B4500}" type="presParOf" srcId="{46F318A5-263A-C040-B948-FAEC6C1B442A}" destId="{34917A83-7B04-7B46-A2B7-96E530536906}" srcOrd="0" destOrd="0" presId="urn:microsoft.com/office/officeart/2005/8/layout/hierarchy5"/>
    <dgm:cxn modelId="{0A621385-3FFF-405E-A643-51CA020010F2}" type="presParOf" srcId="{46F318A5-263A-C040-B948-FAEC6C1B442A}" destId="{23994E58-2B40-4E47-A8A2-DA47513C3512}" srcOrd="1" destOrd="0" presId="urn:microsoft.com/office/officeart/2005/8/layout/hierarchy5"/>
    <dgm:cxn modelId="{99DF3EF7-FFE8-42A9-B86D-56B59E764684}" type="presParOf" srcId="{23994E58-2B40-4E47-A8A2-DA47513C3512}" destId="{EE0467FB-EF3B-45BE-8207-64C9ABC45394}" srcOrd="0" destOrd="0" presId="urn:microsoft.com/office/officeart/2005/8/layout/hierarchy5"/>
    <dgm:cxn modelId="{F021506D-4F3F-4CA8-990E-DC418064F065}" type="presParOf" srcId="{EE0467FB-EF3B-45BE-8207-64C9ABC45394}" destId="{1D21E41E-08B9-467A-A753-61BEF443257D}" srcOrd="0" destOrd="0" presId="urn:microsoft.com/office/officeart/2005/8/layout/hierarchy5"/>
    <dgm:cxn modelId="{E756ECBF-3D48-487A-9C20-5EC307BAE0AD}" type="presParOf" srcId="{23994E58-2B40-4E47-A8A2-DA47513C3512}" destId="{D0BF18DE-78C2-4394-9E68-0EAC6C9E7DA3}" srcOrd="1" destOrd="0" presId="urn:microsoft.com/office/officeart/2005/8/layout/hierarchy5"/>
    <dgm:cxn modelId="{96B07FAF-C8D8-4602-9E1A-BE4C656042FC}" type="presParOf" srcId="{D0BF18DE-78C2-4394-9E68-0EAC6C9E7DA3}" destId="{35A45905-CA58-4915-B1A9-6A1F13BE3A0E}" srcOrd="0" destOrd="0" presId="urn:microsoft.com/office/officeart/2005/8/layout/hierarchy5"/>
    <dgm:cxn modelId="{4A4F91A5-A8DD-4667-9290-2613C34BC4A1}" type="presParOf" srcId="{D0BF18DE-78C2-4394-9E68-0EAC6C9E7DA3}" destId="{027B5C25-F6E8-4FBC-8989-156AF659A8D7}" srcOrd="1" destOrd="0" presId="urn:microsoft.com/office/officeart/2005/8/layout/hierarchy5"/>
    <dgm:cxn modelId="{3034F2E7-E9E7-4165-AB5F-7738638320ED}" type="presParOf" srcId="{027B5C25-F6E8-4FBC-8989-156AF659A8D7}" destId="{5CEA1098-49D3-0D4B-8960-B909FA56E102}" srcOrd="0" destOrd="0" presId="urn:microsoft.com/office/officeart/2005/8/layout/hierarchy5"/>
    <dgm:cxn modelId="{2B4C0A15-C208-49DB-A2D1-F620BA81C1E1}" type="presParOf" srcId="{5CEA1098-49D3-0D4B-8960-B909FA56E102}" destId="{BB79C3EA-20D2-FA42-8878-FD3A7C4334CC}" srcOrd="0" destOrd="0" presId="urn:microsoft.com/office/officeart/2005/8/layout/hierarchy5"/>
    <dgm:cxn modelId="{C63FE6CB-A639-4902-B7B4-91F9D2694500}" type="presParOf" srcId="{027B5C25-F6E8-4FBC-8989-156AF659A8D7}" destId="{4D379680-4B3B-BD49-BFAD-F82714F4A67A}" srcOrd="1" destOrd="0" presId="urn:microsoft.com/office/officeart/2005/8/layout/hierarchy5"/>
    <dgm:cxn modelId="{F126CF30-21AC-4FC7-A1AE-DA130CCC791F}" type="presParOf" srcId="{4D379680-4B3B-BD49-BFAD-F82714F4A67A}" destId="{74EA4AD8-1C90-754A-83A8-B0E9071B4AF2}" srcOrd="0" destOrd="0" presId="urn:microsoft.com/office/officeart/2005/8/layout/hierarchy5"/>
    <dgm:cxn modelId="{AF6E1D09-85B8-4E1F-9E71-D8B59746D2F7}" type="presParOf" srcId="{4D379680-4B3B-BD49-BFAD-F82714F4A67A}" destId="{D83B7B3B-F47B-2C47-BD0A-0BBC92548CAD}" srcOrd="1" destOrd="0" presId="urn:microsoft.com/office/officeart/2005/8/layout/hierarchy5"/>
    <dgm:cxn modelId="{7F1B0B41-A868-4F08-B72D-9DB0A59FBFAF}" type="presParOf" srcId="{D83B7B3B-F47B-2C47-BD0A-0BBC92548CAD}" destId="{758D7C40-4C56-4983-94B9-D6402BE66EE5}" srcOrd="0" destOrd="0" presId="urn:microsoft.com/office/officeart/2005/8/layout/hierarchy5"/>
    <dgm:cxn modelId="{2D8F0ED3-D0E4-4308-9DBF-62EDE98B8C71}" type="presParOf" srcId="{758D7C40-4C56-4983-94B9-D6402BE66EE5}" destId="{1C5EC8D1-4FF9-4605-8214-2C146BB5B740}" srcOrd="0" destOrd="0" presId="urn:microsoft.com/office/officeart/2005/8/layout/hierarchy5"/>
    <dgm:cxn modelId="{26DDC362-3ADF-4626-8CC8-554F2007E0AE}" type="presParOf" srcId="{D83B7B3B-F47B-2C47-BD0A-0BBC92548CAD}" destId="{35F9C9BB-F559-410D-98B1-38ADF28AD4AA}" srcOrd="1" destOrd="0" presId="urn:microsoft.com/office/officeart/2005/8/layout/hierarchy5"/>
    <dgm:cxn modelId="{88DA075A-9DCF-4687-8E40-CE9C3AB4DFA8}" type="presParOf" srcId="{35F9C9BB-F559-410D-98B1-38ADF28AD4AA}" destId="{9D6BFAF0-9A7A-4037-B7E6-6A7C2181A363}" srcOrd="0" destOrd="0" presId="urn:microsoft.com/office/officeart/2005/8/layout/hierarchy5"/>
    <dgm:cxn modelId="{8D8413AC-B977-4279-8096-E0EE62ED5F77}" type="presParOf" srcId="{35F9C9BB-F559-410D-98B1-38ADF28AD4AA}" destId="{F7E387B2-2C60-49C1-9F63-BBD4231F27EA}" srcOrd="1" destOrd="0" presId="urn:microsoft.com/office/officeart/2005/8/layout/hierarchy5"/>
    <dgm:cxn modelId="{E23D5AF4-BD42-4580-9A56-3E12987047D2}" type="presParOf" srcId="{F7E387B2-2C60-49C1-9F63-BBD4231F27EA}" destId="{757747DA-FBD6-415F-A3DF-AA8001B93893}" srcOrd="0" destOrd="0" presId="urn:microsoft.com/office/officeart/2005/8/layout/hierarchy5"/>
    <dgm:cxn modelId="{1F78AA6D-ABA0-47B0-BEEA-74228C9679F4}" type="presParOf" srcId="{757747DA-FBD6-415F-A3DF-AA8001B93893}" destId="{5256336A-0662-4B7B-92AD-7A95078C4C6F}" srcOrd="0" destOrd="0" presId="urn:microsoft.com/office/officeart/2005/8/layout/hierarchy5"/>
    <dgm:cxn modelId="{44939C26-D4C9-454B-81E7-F881F6806779}" type="presParOf" srcId="{F7E387B2-2C60-49C1-9F63-BBD4231F27EA}" destId="{C8C8BB64-EF99-448C-B3CB-8AD5731CAF17}" srcOrd="1" destOrd="0" presId="urn:microsoft.com/office/officeart/2005/8/layout/hierarchy5"/>
    <dgm:cxn modelId="{BD0C01D0-6A5D-4111-8FED-ECD690605420}" type="presParOf" srcId="{C8C8BB64-EF99-448C-B3CB-8AD5731CAF17}" destId="{07E53C05-DFB1-4C68-8667-8DEE3AC983D3}" srcOrd="0" destOrd="0" presId="urn:microsoft.com/office/officeart/2005/8/layout/hierarchy5"/>
    <dgm:cxn modelId="{10D6890D-34E5-4D50-BB60-DB97A72264A5}" type="presParOf" srcId="{C8C8BB64-EF99-448C-B3CB-8AD5731CAF17}" destId="{779F5075-56D0-4F49-B12F-45553EA0B830}" srcOrd="1" destOrd="0" presId="urn:microsoft.com/office/officeart/2005/8/layout/hierarchy5"/>
    <dgm:cxn modelId="{4AE49934-3C42-4800-AE58-383CA8FDF346}" type="presParOf" srcId="{725C1D6C-B6B9-9749-99BC-AEF979AB4698}" destId="{0730E82A-9B56-2F48-A4AC-C0F27EF933FA}" srcOrd="2" destOrd="0" presId="urn:microsoft.com/office/officeart/2005/8/layout/hierarchy5"/>
    <dgm:cxn modelId="{4CB4B1DE-CEDF-4F0E-AF34-881F93D6DEC3}" type="presParOf" srcId="{0730E82A-9B56-2F48-A4AC-C0F27EF933FA}" destId="{36CDA210-1AB7-E045-B897-FD211F1C6192}" srcOrd="0" destOrd="0" presId="urn:microsoft.com/office/officeart/2005/8/layout/hierarchy5"/>
    <dgm:cxn modelId="{A65D13C3-507E-4727-BFC3-C2FF17F49485}" type="presParOf" srcId="{725C1D6C-B6B9-9749-99BC-AEF979AB4698}" destId="{82FCBD8E-94DB-D54D-B4E0-D66169506B1A}" srcOrd="3" destOrd="0" presId="urn:microsoft.com/office/officeart/2005/8/layout/hierarchy5"/>
    <dgm:cxn modelId="{776B4DA9-0679-4943-B640-B47804C38764}" type="presParOf" srcId="{82FCBD8E-94DB-D54D-B4E0-D66169506B1A}" destId="{44752CCB-4C01-964C-8503-4551A8B141EC}" srcOrd="0" destOrd="0" presId="urn:microsoft.com/office/officeart/2005/8/layout/hierarchy5"/>
    <dgm:cxn modelId="{BB1F3F16-3598-4B0D-9E94-471EDDC53B35}" type="presParOf" srcId="{82FCBD8E-94DB-D54D-B4E0-D66169506B1A}" destId="{F51DD6CF-3EEB-A241-95D6-A49C9DC437F9}" srcOrd="1" destOrd="0" presId="urn:microsoft.com/office/officeart/2005/8/layout/hierarchy5"/>
    <dgm:cxn modelId="{F06F6B58-053D-4817-AF90-215711C10828}" type="presParOf" srcId="{F51DD6CF-3EEB-A241-95D6-A49C9DC437F9}" destId="{7C672EBF-49B0-6B4A-BF58-5129B356B6CD}" srcOrd="0" destOrd="0" presId="urn:microsoft.com/office/officeart/2005/8/layout/hierarchy5"/>
    <dgm:cxn modelId="{BE1AB47B-4A2E-4DDB-8D9F-4D537AF0F78C}" type="presParOf" srcId="{7C672EBF-49B0-6B4A-BF58-5129B356B6CD}" destId="{52083D75-E6C7-9049-988F-F7A7CDAD66F0}" srcOrd="0" destOrd="0" presId="urn:microsoft.com/office/officeart/2005/8/layout/hierarchy5"/>
    <dgm:cxn modelId="{33E698CA-96CB-4FF1-9C9E-1861998FAEC5}" type="presParOf" srcId="{F51DD6CF-3EEB-A241-95D6-A49C9DC437F9}" destId="{A0AF9297-4992-4541-8FB5-FB69BDFAC1B3}" srcOrd="1" destOrd="0" presId="urn:microsoft.com/office/officeart/2005/8/layout/hierarchy5"/>
    <dgm:cxn modelId="{9C441692-7FEC-45B4-A0BA-39DAFE9D326C}" type="presParOf" srcId="{A0AF9297-4992-4541-8FB5-FB69BDFAC1B3}" destId="{08B79557-8CFB-4044-9A7C-E76C23E84569}" srcOrd="0" destOrd="0" presId="urn:microsoft.com/office/officeart/2005/8/layout/hierarchy5"/>
    <dgm:cxn modelId="{1215E48B-1473-479A-BEE1-C7A9888E4A24}" type="presParOf" srcId="{A0AF9297-4992-4541-8FB5-FB69BDFAC1B3}" destId="{358A39E1-82C0-DA46-8EE4-FB2FDE2327A8}" srcOrd="1" destOrd="0" presId="urn:microsoft.com/office/officeart/2005/8/layout/hierarchy5"/>
    <dgm:cxn modelId="{85AFC398-4FE9-492B-86F1-A8314C3CDFA6}" type="presParOf" srcId="{358A39E1-82C0-DA46-8EE4-FB2FDE2327A8}" destId="{DA0C4967-F7C7-4D39-859A-6014E7CB60F9}" srcOrd="0" destOrd="0" presId="urn:microsoft.com/office/officeart/2005/8/layout/hierarchy5"/>
    <dgm:cxn modelId="{DB284B48-302A-4848-8B14-4583CFB4A719}" type="presParOf" srcId="{DA0C4967-F7C7-4D39-859A-6014E7CB60F9}" destId="{3CFDA346-5F3E-4111-B812-3AF0D225BD0E}" srcOrd="0" destOrd="0" presId="urn:microsoft.com/office/officeart/2005/8/layout/hierarchy5"/>
    <dgm:cxn modelId="{03C85E2E-315F-4190-8415-D5BFE5AF8321}" type="presParOf" srcId="{358A39E1-82C0-DA46-8EE4-FB2FDE2327A8}" destId="{30E837FB-1273-4EC6-985A-CB131265669C}" srcOrd="1" destOrd="0" presId="urn:microsoft.com/office/officeart/2005/8/layout/hierarchy5"/>
    <dgm:cxn modelId="{48C4719D-1263-4782-B64F-52B9E83DE943}" type="presParOf" srcId="{30E837FB-1273-4EC6-985A-CB131265669C}" destId="{92345F23-5E84-40AB-9BE8-0A53B60E023E}" srcOrd="0" destOrd="0" presId="urn:microsoft.com/office/officeart/2005/8/layout/hierarchy5"/>
    <dgm:cxn modelId="{53E3EA53-A13F-46A8-8C30-F4B0109CEF53}" type="presParOf" srcId="{30E837FB-1273-4EC6-985A-CB131265669C}" destId="{D935F68A-460E-4DBB-9C4A-30851FE24186}" srcOrd="1" destOrd="0" presId="urn:microsoft.com/office/officeart/2005/8/layout/hierarchy5"/>
    <dgm:cxn modelId="{CBF053E6-B962-40FF-9224-0A7FA349B735}" type="presParOf" srcId="{D935F68A-460E-4DBB-9C4A-30851FE24186}" destId="{9E82FC1D-973B-C34E-B7B3-AEA357706E96}" srcOrd="0" destOrd="0" presId="urn:microsoft.com/office/officeart/2005/8/layout/hierarchy5"/>
    <dgm:cxn modelId="{FFFA7EFF-BAC1-4FB2-AC36-A04D2C5A7D9C}" type="presParOf" srcId="{9E82FC1D-973B-C34E-B7B3-AEA357706E96}" destId="{D55A8AE8-8FB0-0C4F-9335-371C634F775B}" srcOrd="0" destOrd="0" presId="urn:microsoft.com/office/officeart/2005/8/layout/hierarchy5"/>
    <dgm:cxn modelId="{42B15F2B-5EB8-47B2-B884-32091871FD3D}" type="presParOf" srcId="{D935F68A-460E-4DBB-9C4A-30851FE24186}" destId="{9945B78D-93D5-2446-9608-ABEA344CA882}" srcOrd="1" destOrd="0" presId="urn:microsoft.com/office/officeart/2005/8/layout/hierarchy5"/>
    <dgm:cxn modelId="{27A2F834-DB4F-448D-8E1E-752599DB5056}" type="presParOf" srcId="{9945B78D-93D5-2446-9608-ABEA344CA882}" destId="{309927C7-088F-5F49-8DAA-F5B83E027A77}" srcOrd="0" destOrd="0" presId="urn:microsoft.com/office/officeart/2005/8/layout/hierarchy5"/>
    <dgm:cxn modelId="{76FB1B1E-415B-4712-AF0B-705538DA53B7}" type="presParOf" srcId="{9945B78D-93D5-2446-9608-ABEA344CA882}" destId="{D86EBC86-DCBB-CF4F-A9F5-DC003610DFB4}" srcOrd="1" destOrd="0" presId="urn:microsoft.com/office/officeart/2005/8/layout/hierarchy5"/>
    <dgm:cxn modelId="{5F4E1FE0-AA4D-4BD4-B4C6-E44C027E4125}" type="presParOf" srcId="{D86EBC86-DCBB-CF4F-A9F5-DC003610DFB4}" destId="{B067095A-01B7-4738-B004-15F7B8CB866C}" srcOrd="0" destOrd="0" presId="urn:microsoft.com/office/officeart/2005/8/layout/hierarchy5"/>
    <dgm:cxn modelId="{60A31812-E7C7-426D-8BB7-1CE7DA535FA5}" type="presParOf" srcId="{B067095A-01B7-4738-B004-15F7B8CB866C}" destId="{21363A02-134D-4361-BE54-A1867B68A79C}" srcOrd="0" destOrd="0" presId="urn:microsoft.com/office/officeart/2005/8/layout/hierarchy5"/>
    <dgm:cxn modelId="{315152AF-CC7B-4BAE-BC66-3EF637AB2CBF}" type="presParOf" srcId="{D86EBC86-DCBB-CF4F-A9F5-DC003610DFB4}" destId="{6D63914B-9683-46B3-B1CD-2E1384B5A104}" srcOrd="1" destOrd="0" presId="urn:microsoft.com/office/officeart/2005/8/layout/hierarchy5"/>
    <dgm:cxn modelId="{C09AAE50-EAA6-4AEC-94C1-260EEE17D90A}" type="presParOf" srcId="{6D63914B-9683-46B3-B1CD-2E1384B5A104}" destId="{64AD9DD4-D242-4DA4-A44F-450276F61324}" srcOrd="0" destOrd="0" presId="urn:microsoft.com/office/officeart/2005/8/layout/hierarchy5"/>
    <dgm:cxn modelId="{058F1649-7E53-452B-8A07-4143F228157A}" type="presParOf" srcId="{6D63914B-9683-46B3-B1CD-2E1384B5A104}" destId="{523590E3-12E5-43CA-866A-B6E5A5535EBC}" srcOrd="1" destOrd="0" presId="urn:microsoft.com/office/officeart/2005/8/layout/hierarchy5"/>
    <dgm:cxn modelId="{FAEE2469-94CF-4188-B052-EC9348EB1248}" type="presParOf" srcId="{523590E3-12E5-43CA-866A-B6E5A5535EBC}" destId="{9DA9FB39-06EC-4E52-9C2B-5C94734038B8}" srcOrd="0" destOrd="0" presId="urn:microsoft.com/office/officeart/2005/8/layout/hierarchy5"/>
    <dgm:cxn modelId="{1B34D000-164B-4FD4-9DAA-2039B9920B3E}" type="presParOf" srcId="{9DA9FB39-06EC-4E52-9C2B-5C94734038B8}" destId="{DF75327B-EBCF-4676-B4FC-8EEB1D006D9D}" srcOrd="0" destOrd="0" presId="urn:microsoft.com/office/officeart/2005/8/layout/hierarchy5"/>
    <dgm:cxn modelId="{F2FFDB20-B762-43F9-B8BB-533A0A68347B}" type="presParOf" srcId="{523590E3-12E5-43CA-866A-B6E5A5535EBC}" destId="{EB1DEE32-D893-4DF4-BDA8-6F7F41532631}" srcOrd="1" destOrd="0" presId="urn:microsoft.com/office/officeart/2005/8/layout/hierarchy5"/>
    <dgm:cxn modelId="{F1207C86-F127-4CAF-9322-1B8C0DDD6F2A}" type="presParOf" srcId="{EB1DEE32-D893-4DF4-BDA8-6F7F41532631}" destId="{7005C35E-508E-44CC-ADE3-69AABAE49F70}" srcOrd="0" destOrd="0" presId="urn:microsoft.com/office/officeart/2005/8/layout/hierarchy5"/>
    <dgm:cxn modelId="{BB3FA83F-2541-431A-A668-C19B49802C7F}" type="presParOf" srcId="{EB1DEE32-D893-4DF4-BDA8-6F7F41532631}" destId="{EAEF1170-E84E-464E-A6BF-DF9951C3DA11}" srcOrd="1" destOrd="0" presId="urn:microsoft.com/office/officeart/2005/8/layout/hierarchy5"/>
    <dgm:cxn modelId="{8186B5F6-0A83-43FF-88AD-0F14A6A09F7B}" type="presParOf" srcId="{F51DD6CF-3EEB-A241-95D6-A49C9DC437F9}" destId="{F9E3AB9F-D234-9F4C-9A32-7F71D74CBC11}" srcOrd="2" destOrd="0" presId="urn:microsoft.com/office/officeart/2005/8/layout/hierarchy5"/>
    <dgm:cxn modelId="{E6B670BD-E896-4AA1-90A8-7BDC0CAB048C}" type="presParOf" srcId="{F9E3AB9F-D234-9F4C-9A32-7F71D74CBC11}" destId="{6B222F42-0FD7-664E-B7DB-3F55CE06E8C5}" srcOrd="0" destOrd="0" presId="urn:microsoft.com/office/officeart/2005/8/layout/hierarchy5"/>
    <dgm:cxn modelId="{B4B8B29C-BC99-4F64-B0F7-0AB70314AC0C}" type="presParOf" srcId="{F51DD6CF-3EEB-A241-95D6-A49C9DC437F9}" destId="{563067A3-C2FF-EA47-A377-5258E8CDB73F}" srcOrd="3" destOrd="0" presId="urn:microsoft.com/office/officeart/2005/8/layout/hierarchy5"/>
    <dgm:cxn modelId="{F7AFE211-9A76-4E0D-BBF6-AF9F1CE6F6E7}" type="presParOf" srcId="{563067A3-C2FF-EA47-A377-5258E8CDB73F}" destId="{30191198-0FB6-3441-B77D-D753B2475DAD}" srcOrd="0" destOrd="0" presId="urn:microsoft.com/office/officeart/2005/8/layout/hierarchy5"/>
    <dgm:cxn modelId="{27E052D9-1C9A-4F53-81CA-AA9F58C1FC72}" type="presParOf" srcId="{563067A3-C2FF-EA47-A377-5258E8CDB73F}" destId="{C69C2434-D421-6346-A051-44A7172CE847}" srcOrd="1" destOrd="0" presId="urn:microsoft.com/office/officeart/2005/8/layout/hierarchy5"/>
    <dgm:cxn modelId="{1B60273B-15D5-4608-BD7E-D649573B0757}" type="presParOf" srcId="{C69C2434-D421-6346-A051-44A7172CE847}" destId="{209C30A0-AF8A-4F45-82AF-A7281F06CD4A}" srcOrd="0" destOrd="0" presId="urn:microsoft.com/office/officeart/2005/8/layout/hierarchy5"/>
    <dgm:cxn modelId="{1B081169-477D-4BA3-A460-53506D6FA3B8}" type="presParOf" srcId="{209C30A0-AF8A-4F45-82AF-A7281F06CD4A}" destId="{CC699CBB-122E-496E-AF80-6FA83123B9AA}" srcOrd="0" destOrd="0" presId="urn:microsoft.com/office/officeart/2005/8/layout/hierarchy5"/>
    <dgm:cxn modelId="{29FC2ACA-7801-41FD-8DD5-37E75C2B80EE}" type="presParOf" srcId="{C69C2434-D421-6346-A051-44A7172CE847}" destId="{50AD422D-851B-4D75-A3ED-3E5D3B3135A6}" srcOrd="1" destOrd="0" presId="urn:microsoft.com/office/officeart/2005/8/layout/hierarchy5"/>
    <dgm:cxn modelId="{07FB9A39-8CD2-4191-A559-52815217181F}" type="presParOf" srcId="{50AD422D-851B-4D75-A3ED-3E5D3B3135A6}" destId="{C42C5372-E502-48ED-9024-0780199C66C1}" srcOrd="0" destOrd="0" presId="urn:microsoft.com/office/officeart/2005/8/layout/hierarchy5"/>
    <dgm:cxn modelId="{411200B9-363C-4A20-96BF-1C585F0765A0}" type="presParOf" srcId="{50AD422D-851B-4D75-A3ED-3E5D3B3135A6}" destId="{EC38D73B-FB86-4055-856A-E97740B1769C}" srcOrd="1" destOrd="0" presId="urn:microsoft.com/office/officeart/2005/8/layout/hierarchy5"/>
    <dgm:cxn modelId="{4DFB1B77-58BF-49C0-A84A-8FE76E638186}" type="presParOf" srcId="{EC38D73B-FB86-4055-856A-E97740B1769C}" destId="{14032762-CE10-0142-9571-747C238E7247}" srcOrd="0" destOrd="0" presId="urn:microsoft.com/office/officeart/2005/8/layout/hierarchy5"/>
    <dgm:cxn modelId="{6A80BE21-1893-4A5E-8FAD-2070762C2EB1}" type="presParOf" srcId="{14032762-CE10-0142-9571-747C238E7247}" destId="{F0AF45F6-4718-8945-AE0B-48D752C60B9A}" srcOrd="0" destOrd="0" presId="urn:microsoft.com/office/officeart/2005/8/layout/hierarchy5"/>
    <dgm:cxn modelId="{62128707-5BB3-4B21-9421-72D9F3A53B0A}" type="presParOf" srcId="{EC38D73B-FB86-4055-856A-E97740B1769C}" destId="{FA3B77FF-CB85-5B49-8729-5A4EBC50227A}" srcOrd="1" destOrd="0" presId="urn:microsoft.com/office/officeart/2005/8/layout/hierarchy5"/>
    <dgm:cxn modelId="{F5C8F738-C482-4495-BAB7-1D29651B01F6}" type="presParOf" srcId="{FA3B77FF-CB85-5B49-8729-5A4EBC50227A}" destId="{FA96F614-B3C1-6848-A6AC-8E7F848EAC2D}" srcOrd="0" destOrd="0" presId="urn:microsoft.com/office/officeart/2005/8/layout/hierarchy5"/>
    <dgm:cxn modelId="{B54C5857-817F-4A09-867E-E4B8C64584C7}" type="presParOf" srcId="{FA3B77FF-CB85-5B49-8729-5A4EBC50227A}" destId="{081DD664-1691-BA4B-820A-95C3103F5C9C}" srcOrd="1" destOrd="0" presId="urn:microsoft.com/office/officeart/2005/8/layout/hierarchy5"/>
    <dgm:cxn modelId="{50D61635-7C7A-49FF-B043-5C54DA3463E1}" type="presParOf" srcId="{081DD664-1691-BA4B-820A-95C3103F5C9C}" destId="{55A2DD0B-62CD-4E67-AACA-A0A206756A16}" srcOrd="0" destOrd="0" presId="urn:microsoft.com/office/officeart/2005/8/layout/hierarchy5"/>
    <dgm:cxn modelId="{BEE87F6A-A20C-402D-B12C-751F54D3CC32}" type="presParOf" srcId="{55A2DD0B-62CD-4E67-AACA-A0A206756A16}" destId="{0F48FDBF-ED4F-4C3C-BA25-7CE528F5C0DE}" srcOrd="0" destOrd="0" presId="urn:microsoft.com/office/officeart/2005/8/layout/hierarchy5"/>
    <dgm:cxn modelId="{48EC59B5-DBBA-4AAB-AB77-0799EBD8CC44}" type="presParOf" srcId="{081DD664-1691-BA4B-820A-95C3103F5C9C}" destId="{EACA2CC3-E8D2-4E38-B99E-DBEE0FB23548}" srcOrd="1" destOrd="0" presId="urn:microsoft.com/office/officeart/2005/8/layout/hierarchy5"/>
    <dgm:cxn modelId="{135CD81B-38CC-4232-AE2E-E74F951E56ED}" type="presParOf" srcId="{EACA2CC3-E8D2-4E38-B99E-DBEE0FB23548}" destId="{1B93CC30-AE67-47F4-866B-2975117CC1E9}" srcOrd="0" destOrd="0" presId="urn:microsoft.com/office/officeart/2005/8/layout/hierarchy5"/>
    <dgm:cxn modelId="{8CE8B8B9-4173-437E-9148-051AB2801C67}" type="presParOf" srcId="{EACA2CC3-E8D2-4E38-B99E-DBEE0FB23548}" destId="{274253BB-32A0-48C1-9D08-C95786877D12}" srcOrd="1" destOrd="0" presId="urn:microsoft.com/office/officeart/2005/8/layout/hierarchy5"/>
    <dgm:cxn modelId="{021EB8A0-10B5-4C00-8DE7-66E85F611865}" type="presParOf" srcId="{274253BB-32A0-48C1-9D08-C95786877D12}" destId="{2E3D0A2D-11FA-4317-BAD8-17C01A55217E}" srcOrd="0" destOrd="0" presId="urn:microsoft.com/office/officeart/2005/8/layout/hierarchy5"/>
    <dgm:cxn modelId="{C5E7F154-4A87-4753-AD22-EA1E1BE61171}" type="presParOf" srcId="{2E3D0A2D-11FA-4317-BAD8-17C01A55217E}" destId="{7DE7C792-3EC4-4D13-9280-DF619964B62D}" srcOrd="0" destOrd="0" presId="urn:microsoft.com/office/officeart/2005/8/layout/hierarchy5"/>
    <dgm:cxn modelId="{2812843D-A98E-4C8D-996E-4396C16B2E1E}" type="presParOf" srcId="{274253BB-32A0-48C1-9D08-C95786877D12}" destId="{F8FDDA7F-C3C8-4185-BBB3-62850AA0069A}" srcOrd="1" destOrd="0" presId="urn:microsoft.com/office/officeart/2005/8/layout/hierarchy5"/>
    <dgm:cxn modelId="{26368452-2824-4E54-8B85-E4ECA62ABB3B}" type="presParOf" srcId="{F8FDDA7F-C3C8-4185-BBB3-62850AA0069A}" destId="{8452F2FD-1BC2-4C14-8C32-B15C13224DB1}" srcOrd="0" destOrd="0" presId="urn:microsoft.com/office/officeart/2005/8/layout/hierarchy5"/>
    <dgm:cxn modelId="{D9AD62CE-D619-4462-A888-408624FB81D3}" type="presParOf" srcId="{F8FDDA7F-C3C8-4185-BBB3-62850AA0069A}" destId="{993ABB56-EDEF-4F90-8E20-4E609072F8C7}" srcOrd="1" destOrd="0" presId="urn:microsoft.com/office/officeart/2005/8/layout/hierarchy5"/>
    <dgm:cxn modelId="{A9DF9C65-E8B5-4D48-9B97-291979E363A7}" type="presParOf" srcId="{3B6C5454-25DD-4E47-8C99-110A7A5C2E47}" destId="{A4993DE4-1F12-2E41-98EF-8BDCD557F6AC}" srcOrd="2" destOrd="0" presId="urn:microsoft.com/office/officeart/2005/8/layout/hierarchy5"/>
    <dgm:cxn modelId="{9A39ADF4-5245-402E-B590-1CBEAC5B32C3}" type="presParOf" srcId="{A4993DE4-1F12-2E41-98EF-8BDCD557F6AC}" destId="{64CF4EEB-C0CA-7940-8897-311ECD870111}" srcOrd="0" destOrd="0" presId="urn:microsoft.com/office/officeart/2005/8/layout/hierarchy5"/>
    <dgm:cxn modelId="{1A147B26-427F-4522-B27D-44A680FA86DA}" type="presParOf" srcId="{3B6C5454-25DD-4E47-8C99-110A7A5C2E47}" destId="{CE156D6F-9718-7741-AB54-E004E398C138}" srcOrd="3" destOrd="0" presId="urn:microsoft.com/office/officeart/2005/8/layout/hierarchy5"/>
    <dgm:cxn modelId="{46E8ADD8-4DD1-43B5-A208-F97C05767CB7}" type="presParOf" srcId="{CE156D6F-9718-7741-AB54-E004E398C138}" destId="{C1B2EDBF-3986-EF4E-A6C8-C8C6512600D9}" srcOrd="0" destOrd="0" presId="urn:microsoft.com/office/officeart/2005/8/layout/hierarchy5"/>
    <dgm:cxn modelId="{213046F6-1B9F-4442-93BC-8E0F2A43372C}" type="presParOf" srcId="{CE156D6F-9718-7741-AB54-E004E398C138}" destId="{77AD8C54-4C23-EF42-B0A1-06308B808EA2}" srcOrd="1" destOrd="0" presId="urn:microsoft.com/office/officeart/2005/8/layout/hierarchy5"/>
    <dgm:cxn modelId="{393B16A1-9320-41DC-A251-CC4BA523242F}" type="presParOf" srcId="{77AD8C54-4C23-EF42-B0A1-06308B808EA2}" destId="{DF466BBC-4F47-0F48-8730-A9A5302FB782}" srcOrd="0" destOrd="0" presId="urn:microsoft.com/office/officeart/2005/8/layout/hierarchy5"/>
    <dgm:cxn modelId="{0C95F1A5-9BE3-49DC-A461-FABDAFE907A3}" type="presParOf" srcId="{DF466BBC-4F47-0F48-8730-A9A5302FB782}" destId="{FCE52DE3-5C7E-4040-8870-5BCFD101CF58}" srcOrd="0" destOrd="0" presId="urn:microsoft.com/office/officeart/2005/8/layout/hierarchy5"/>
    <dgm:cxn modelId="{F68C99B0-2A3D-4728-B7F8-F4C79B9EB33E}" type="presParOf" srcId="{77AD8C54-4C23-EF42-B0A1-06308B808EA2}" destId="{22AE1107-FAC1-BC46-9171-4A5906585AA2}" srcOrd="1" destOrd="0" presId="urn:microsoft.com/office/officeart/2005/8/layout/hierarchy5"/>
    <dgm:cxn modelId="{399CF0E0-1597-447A-8637-40C2EC840829}" type="presParOf" srcId="{22AE1107-FAC1-BC46-9171-4A5906585AA2}" destId="{46DFD24C-0A25-984C-B471-2821A60B6BF6}" srcOrd="0" destOrd="0" presId="urn:microsoft.com/office/officeart/2005/8/layout/hierarchy5"/>
    <dgm:cxn modelId="{E0FE07DB-5D3D-4B8E-BC51-57B1DA629FA0}" type="presParOf" srcId="{22AE1107-FAC1-BC46-9171-4A5906585AA2}" destId="{9C6B04B8-EAF3-E748-8438-5BDF8FFCF6D4}" srcOrd="1" destOrd="0" presId="urn:microsoft.com/office/officeart/2005/8/layout/hierarchy5"/>
    <dgm:cxn modelId="{A499A4A4-0A23-4732-8392-04BAC03F1DC3}" type="presParOf" srcId="{9C6B04B8-EAF3-E748-8438-5BDF8FFCF6D4}" destId="{6DE7C27F-C1DB-BC4A-ADBB-5484B49B0591}" srcOrd="0" destOrd="0" presId="urn:microsoft.com/office/officeart/2005/8/layout/hierarchy5"/>
    <dgm:cxn modelId="{F9536BA3-04EF-4FDD-BD0B-C895B56FEE70}" type="presParOf" srcId="{6DE7C27F-C1DB-BC4A-ADBB-5484B49B0591}" destId="{D8FEF4FD-1FEC-0B45-A543-11E7E15906AF}" srcOrd="0" destOrd="0" presId="urn:microsoft.com/office/officeart/2005/8/layout/hierarchy5"/>
    <dgm:cxn modelId="{F6BE2F50-3362-408A-A00F-5A5E0D621EC0}" type="presParOf" srcId="{9C6B04B8-EAF3-E748-8438-5BDF8FFCF6D4}" destId="{DE72955F-2D0F-CA44-8EE5-3DA404BD3578}" srcOrd="1" destOrd="0" presId="urn:microsoft.com/office/officeart/2005/8/layout/hierarchy5"/>
    <dgm:cxn modelId="{4AA1A7EB-3EBE-470D-AFFC-41D0EBEE5C9A}" type="presParOf" srcId="{DE72955F-2D0F-CA44-8EE5-3DA404BD3578}" destId="{28F1CF39-33FD-6445-96CE-34CFC4F6EA5C}" srcOrd="0" destOrd="0" presId="urn:microsoft.com/office/officeart/2005/8/layout/hierarchy5"/>
    <dgm:cxn modelId="{C36EA45B-225D-4D85-ACFA-76CF847F3BAB}" type="presParOf" srcId="{DE72955F-2D0F-CA44-8EE5-3DA404BD3578}" destId="{3C7F47BF-EFED-EB44-9B39-C88E634100E9}" srcOrd="1" destOrd="0" presId="urn:microsoft.com/office/officeart/2005/8/layout/hierarchy5"/>
    <dgm:cxn modelId="{734EC4D0-965A-4DF3-BA59-8446EAE107B6}" type="presParOf" srcId="{3C7F47BF-EFED-EB44-9B39-C88E634100E9}" destId="{02F76C2B-10DC-464B-B761-BF92ECE13F7A}" srcOrd="0" destOrd="0" presId="urn:microsoft.com/office/officeart/2005/8/layout/hierarchy5"/>
    <dgm:cxn modelId="{FE5458C2-5C3B-4E24-B3A9-3F0E1FE801C1}" type="presParOf" srcId="{02F76C2B-10DC-464B-B761-BF92ECE13F7A}" destId="{BE29C7B6-E9B2-4A7F-B579-879531C9D2E2}" srcOrd="0" destOrd="0" presId="urn:microsoft.com/office/officeart/2005/8/layout/hierarchy5"/>
    <dgm:cxn modelId="{F7ADD52E-953F-47A8-ACC9-8C1064FC5EE1}" type="presParOf" srcId="{3C7F47BF-EFED-EB44-9B39-C88E634100E9}" destId="{60A0AB69-C83F-4E07-A0BC-A558378C1ABF}" srcOrd="1" destOrd="0" presId="urn:microsoft.com/office/officeart/2005/8/layout/hierarchy5"/>
    <dgm:cxn modelId="{0D9D9F58-B2BC-498B-929F-AA2D52045AC0}" type="presParOf" srcId="{60A0AB69-C83F-4E07-A0BC-A558378C1ABF}" destId="{7140A6FB-B136-424D-8722-83CD8E5CE9D7}" srcOrd="0" destOrd="0" presId="urn:microsoft.com/office/officeart/2005/8/layout/hierarchy5"/>
    <dgm:cxn modelId="{E47706C9-AEB7-465F-9743-3626F6080C96}" type="presParOf" srcId="{60A0AB69-C83F-4E07-A0BC-A558378C1ABF}" destId="{0754F686-16EA-4F4F-A7DF-E7A3739BA0A1}" srcOrd="1" destOrd="0" presId="urn:microsoft.com/office/officeart/2005/8/layout/hierarchy5"/>
    <dgm:cxn modelId="{D7E0C971-09D2-4EA1-94C2-A4E0685A9981}" type="presParOf" srcId="{0754F686-16EA-4F4F-A7DF-E7A3739BA0A1}" destId="{67680221-2CFC-B040-B462-05F6C52DA67A}" srcOrd="0" destOrd="0" presId="urn:microsoft.com/office/officeart/2005/8/layout/hierarchy5"/>
    <dgm:cxn modelId="{7359E0C6-650D-41DB-BFAC-38E4C204276A}" type="presParOf" srcId="{67680221-2CFC-B040-B462-05F6C52DA67A}" destId="{3ABAAD57-3D91-544B-9FF5-3F90C5F2459B}" srcOrd="0" destOrd="0" presId="urn:microsoft.com/office/officeart/2005/8/layout/hierarchy5"/>
    <dgm:cxn modelId="{A76DCD23-99E8-48FF-AA0B-4D376B0F0E6F}" type="presParOf" srcId="{0754F686-16EA-4F4F-A7DF-E7A3739BA0A1}" destId="{854EE646-627F-1B44-AC51-4746CE039986}" srcOrd="1" destOrd="0" presId="urn:microsoft.com/office/officeart/2005/8/layout/hierarchy5"/>
    <dgm:cxn modelId="{36BFC598-45D7-461F-A502-3B70CFB9315F}" type="presParOf" srcId="{854EE646-627F-1B44-AC51-4746CE039986}" destId="{D86A3AF6-FDD2-E44A-9F73-57EB762F7A55}" srcOrd="0" destOrd="0" presId="urn:microsoft.com/office/officeart/2005/8/layout/hierarchy5"/>
    <dgm:cxn modelId="{6F6C10FF-3A90-423F-B530-F84A69E11AED}" type="presParOf" srcId="{854EE646-627F-1B44-AC51-4746CE039986}" destId="{8F8F1756-F3F2-BB4A-9CA9-53E1DE73975E}" srcOrd="1" destOrd="0" presId="urn:microsoft.com/office/officeart/2005/8/layout/hierarchy5"/>
    <dgm:cxn modelId="{CB3BB311-C2DB-4BE1-AC22-E61CF9E930A0}" type="presParOf" srcId="{8F8F1756-F3F2-BB4A-9CA9-53E1DE73975E}" destId="{FCD0271D-9DA5-4FA4-AC28-32E83D614764}" srcOrd="0" destOrd="0" presId="urn:microsoft.com/office/officeart/2005/8/layout/hierarchy5"/>
    <dgm:cxn modelId="{62BE8642-41BC-45C7-9DB6-7E803F1DA68B}" type="presParOf" srcId="{FCD0271D-9DA5-4FA4-AC28-32E83D614764}" destId="{6FCC98C6-4C0C-43FA-ADC6-FBC06640B123}" srcOrd="0" destOrd="0" presId="urn:microsoft.com/office/officeart/2005/8/layout/hierarchy5"/>
    <dgm:cxn modelId="{9F45CE20-F35C-42C2-A7BA-EEF0EEDD1DDF}" type="presParOf" srcId="{8F8F1756-F3F2-BB4A-9CA9-53E1DE73975E}" destId="{909A09D5-1489-412B-AA0A-7509312D7275}" srcOrd="1" destOrd="0" presId="urn:microsoft.com/office/officeart/2005/8/layout/hierarchy5"/>
    <dgm:cxn modelId="{8B494A12-0926-4F3B-AF8F-1EE1361917B7}" type="presParOf" srcId="{909A09D5-1489-412B-AA0A-7509312D7275}" destId="{CB1C1376-708C-454B-88BF-D06E11EEB20A}" srcOrd="0" destOrd="0" presId="urn:microsoft.com/office/officeart/2005/8/layout/hierarchy5"/>
    <dgm:cxn modelId="{28A99942-6549-45A4-AD98-14A700621C0B}" type="presParOf" srcId="{909A09D5-1489-412B-AA0A-7509312D7275}" destId="{B9B24CEC-AA74-49A3-9E1F-2A99DED4CBA6}" srcOrd="1" destOrd="0" presId="urn:microsoft.com/office/officeart/2005/8/layout/hierarchy5"/>
    <dgm:cxn modelId="{FE4BDF58-9525-417B-B7FF-16D945BF053B}" type="presParOf" srcId="{B9B24CEC-AA74-49A3-9E1F-2A99DED4CBA6}" destId="{0B3C9BE8-F7D0-493D-951A-624E03CAD15E}" srcOrd="0" destOrd="0" presId="urn:microsoft.com/office/officeart/2005/8/layout/hierarchy5"/>
    <dgm:cxn modelId="{622D6FB6-2441-46C7-B00C-28406D26986F}" type="presParOf" srcId="{0B3C9BE8-F7D0-493D-951A-624E03CAD15E}" destId="{7B6DBC2C-A0AD-449C-92B0-1FECA41205B2}" srcOrd="0" destOrd="0" presId="urn:microsoft.com/office/officeart/2005/8/layout/hierarchy5"/>
    <dgm:cxn modelId="{3811A957-5AD4-44C5-9044-215DE3AE5747}" type="presParOf" srcId="{B9B24CEC-AA74-49A3-9E1F-2A99DED4CBA6}" destId="{A2CA004E-CD9D-4C97-8827-E14DC074AA99}" srcOrd="1" destOrd="0" presId="urn:microsoft.com/office/officeart/2005/8/layout/hierarchy5"/>
    <dgm:cxn modelId="{7DBB5B92-3ECC-42A4-9035-6CF36164C2AF}" type="presParOf" srcId="{A2CA004E-CD9D-4C97-8827-E14DC074AA99}" destId="{BD3346BF-4876-41C6-82A6-6EEEDFF27E57}" srcOrd="0" destOrd="0" presId="urn:microsoft.com/office/officeart/2005/8/layout/hierarchy5"/>
    <dgm:cxn modelId="{0B857B51-92D6-4B5B-BC02-2C17024A18CD}" type="presParOf" srcId="{A2CA004E-CD9D-4C97-8827-E14DC074AA99}" destId="{6AA00395-0C6B-4847-A45E-AAB42782DAE7}" srcOrd="1" destOrd="0" presId="urn:microsoft.com/office/officeart/2005/8/layout/hierarchy5"/>
    <dgm:cxn modelId="{5534AAA6-F5FF-48DD-A966-43BE2D64DF18}" type="presParOf" srcId="{77AD8C54-4C23-EF42-B0A1-06308B808EA2}" destId="{8B577A49-29AB-1B4C-810B-E59941456BD7}" srcOrd="2" destOrd="0" presId="urn:microsoft.com/office/officeart/2005/8/layout/hierarchy5"/>
    <dgm:cxn modelId="{281432F4-D276-4C51-8669-E85629ED7C50}" type="presParOf" srcId="{8B577A49-29AB-1B4C-810B-E59941456BD7}" destId="{23748457-6F13-CA47-A2A0-4F051DFBDE2E}" srcOrd="0" destOrd="0" presId="urn:microsoft.com/office/officeart/2005/8/layout/hierarchy5"/>
    <dgm:cxn modelId="{08D1C2A7-3153-4C15-B7E3-3D1FEC9B857F}" type="presParOf" srcId="{77AD8C54-4C23-EF42-B0A1-06308B808EA2}" destId="{A957D8B7-826A-B346-B530-AAE7456EF034}" srcOrd="3" destOrd="0" presId="urn:microsoft.com/office/officeart/2005/8/layout/hierarchy5"/>
    <dgm:cxn modelId="{96E19ABA-8F71-4982-921F-3E62A899C29B}" type="presParOf" srcId="{A957D8B7-826A-B346-B530-AAE7456EF034}" destId="{F2C20160-E84C-E948-9362-517738797505}" srcOrd="0" destOrd="0" presId="urn:microsoft.com/office/officeart/2005/8/layout/hierarchy5"/>
    <dgm:cxn modelId="{A983D0B1-0DA6-4B06-BFBB-1808BCFE138A}" type="presParOf" srcId="{A957D8B7-826A-B346-B530-AAE7456EF034}" destId="{7BF6F901-F213-5048-AF2C-018DC96D122E}" srcOrd="1" destOrd="0" presId="urn:microsoft.com/office/officeart/2005/8/layout/hierarchy5"/>
    <dgm:cxn modelId="{F405AE7E-D660-4B4A-8201-FE10B9816C48}" type="presParOf" srcId="{7BF6F901-F213-5048-AF2C-018DC96D122E}" destId="{46C53283-D173-4042-8E90-60AFA8797BE9}" srcOrd="0" destOrd="0" presId="urn:microsoft.com/office/officeart/2005/8/layout/hierarchy5"/>
    <dgm:cxn modelId="{2619D7CF-4937-4FFB-8AC5-28550558A2F0}" type="presParOf" srcId="{46C53283-D173-4042-8E90-60AFA8797BE9}" destId="{CD04ECD2-535F-7341-B677-774B38F15171}" srcOrd="0" destOrd="0" presId="urn:microsoft.com/office/officeart/2005/8/layout/hierarchy5"/>
    <dgm:cxn modelId="{FA2E0213-38F7-4542-8F66-F046140ABFFF}" type="presParOf" srcId="{7BF6F901-F213-5048-AF2C-018DC96D122E}" destId="{8D251A73-88F1-0E42-ACE7-36CCC8220BFD}" srcOrd="1" destOrd="0" presId="urn:microsoft.com/office/officeart/2005/8/layout/hierarchy5"/>
    <dgm:cxn modelId="{BAA141F4-02DF-49B8-85AA-DC7A32AC4AF6}" type="presParOf" srcId="{8D251A73-88F1-0E42-ACE7-36CCC8220BFD}" destId="{A0598C91-A2BD-4848-BD59-E0ABDEDFF28B}" srcOrd="0" destOrd="0" presId="urn:microsoft.com/office/officeart/2005/8/layout/hierarchy5"/>
    <dgm:cxn modelId="{67CF5282-6362-4339-9AA0-F985FD48C33D}" type="presParOf" srcId="{8D251A73-88F1-0E42-ACE7-36CCC8220BFD}" destId="{732D170A-582C-C245-BE36-17681C7B2BE7}" srcOrd="1" destOrd="0" presId="urn:microsoft.com/office/officeart/2005/8/layout/hierarchy5"/>
    <dgm:cxn modelId="{8E8AC1BD-B359-47FA-B054-41400158ADEC}" type="presParOf" srcId="{732D170A-582C-C245-BE36-17681C7B2BE7}" destId="{169C1B11-BF64-4FB6-AB15-763655924DAC}" srcOrd="0" destOrd="0" presId="urn:microsoft.com/office/officeart/2005/8/layout/hierarchy5"/>
    <dgm:cxn modelId="{D5EEB47F-08C4-4889-9D9C-A87AF6329F44}" type="presParOf" srcId="{169C1B11-BF64-4FB6-AB15-763655924DAC}" destId="{37D06CBF-EEC5-41F6-9294-4DCAC245488F}" srcOrd="0" destOrd="0" presId="urn:microsoft.com/office/officeart/2005/8/layout/hierarchy5"/>
    <dgm:cxn modelId="{0AACA714-6A46-445A-91C4-E86E6CCAB581}" type="presParOf" srcId="{732D170A-582C-C245-BE36-17681C7B2BE7}" destId="{2001358C-E6E2-4E09-B97F-0844C808E594}" srcOrd="1" destOrd="0" presId="urn:microsoft.com/office/officeart/2005/8/layout/hierarchy5"/>
    <dgm:cxn modelId="{B3CDB7B1-7F1A-4B01-9F7E-37F2247CA49D}" type="presParOf" srcId="{2001358C-E6E2-4E09-B97F-0844C808E594}" destId="{5962ED4A-026A-49A2-ACC5-7E5F6F8ED2BF}" srcOrd="0" destOrd="0" presId="urn:microsoft.com/office/officeart/2005/8/layout/hierarchy5"/>
    <dgm:cxn modelId="{90A3CCA3-814F-4F44-88E0-879EE68A4BC0}" type="presParOf" srcId="{2001358C-E6E2-4E09-B97F-0844C808E594}" destId="{2D8BC41A-532B-4EC6-9CF6-27FF141B9508}" srcOrd="1" destOrd="0" presId="urn:microsoft.com/office/officeart/2005/8/layout/hierarchy5"/>
    <dgm:cxn modelId="{4A8C3004-901C-41CB-A006-D024060CB0DB}" type="presParOf" srcId="{2D8BC41A-532B-4EC6-9CF6-27FF141B9508}" destId="{6DEFE99E-D8A0-1F40-98D9-8F508013B1AA}" srcOrd="0" destOrd="0" presId="urn:microsoft.com/office/officeart/2005/8/layout/hierarchy5"/>
    <dgm:cxn modelId="{ACFEDD54-C2CA-415F-9B63-AC9A455537CE}" type="presParOf" srcId="{6DEFE99E-D8A0-1F40-98D9-8F508013B1AA}" destId="{97DF6072-A78B-6741-BD97-0CA5CB783613}" srcOrd="0" destOrd="0" presId="urn:microsoft.com/office/officeart/2005/8/layout/hierarchy5"/>
    <dgm:cxn modelId="{5774CB49-9089-4B0D-A0FF-CF98B40F45B0}" type="presParOf" srcId="{2D8BC41A-532B-4EC6-9CF6-27FF141B9508}" destId="{D1DDA8A2-ACEC-E742-9543-8F2965A51B94}" srcOrd="1" destOrd="0" presId="urn:microsoft.com/office/officeart/2005/8/layout/hierarchy5"/>
    <dgm:cxn modelId="{0A1BB11C-D668-4C9A-B3D5-25EFC7D8FB4D}" type="presParOf" srcId="{D1DDA8A2-ACEC-E742-9543-8F2965A51B94}" destId="{3A690A05-B5B3-524F-A32F-2A2612B98E07}" srcOrd="0" destOrd="0" presId="urn:microsoft.com/office/officeart/2005/8/layout/hierarchy5"/>
    <dgm:cxn modelId="{DD59B2B4-FDC9-4A2A-9248-B7C8C0952602}" type="presParOf" srcId="{D1DDA8A2-ACEC-E742-9543-8F2965A51B94}" destId="{79BEC02E-2799-3642-B651-E16E46658699}" srcOrd="1" destOrd="0" presId="urn:microsoft.com/office/officeart/2005/8/layout/hierarchy5"/>
    <dgm:cxn modelId="{8090D00A-87CF-48D6-AD28-F9B12C772971}" type="presParOf" srcId="{79BEC02E-2799-3642-B651-E16E46658699}" destId="{500E9558-5D85-4582-842D-F9C9FAB994BE}" srcOrd="0" destOrd="0" presId="urn:microsoft.com/office/officeart/2005/8/layout/hierarchy5"/>
    <dgm:cxn modelId="{E60490A3-34E2-4139-B433-8C635E743BC7}" type="presParOf" srcId="{500E9558-5D85-4582-842D-F9C9FAB994BE}" destId="{E5C60217-8395-469F-9126-20D83E5D6A00}" srcOrd="0" destOrd="0" presId="urn:microsoft.com/office/officeart/2005/8/layout/hierarchy5"/>
    <dgm:cxn modelId="{2BDE1A36-D85F-4C0F-BA8C-D2C57D5ACBA5}" type="presParOf" srcId="{79BEC02E-2799-3642-B651-E16E46658699}" destId="{19AD7F61-D283-471D-8B26-FD4A2FBE4E70}" srcOrd="1" destOrd="0" presId="urn:microsoft.com/office/officeart/2005/8/layout/hierarchy5"/>
    <dgm:cxn modelId="{D2D1E752-5872-4910-9540-BB96820161EC}" type="presParOf" srcId="{19AD7F61-D283-471D-8B26-FD4A2FBE4E70}" destId="{0E5A4189-D43C-4210-8F6E-81673DDD4B59}" srcOrd="0" destOrd="0" presId="urn:microsoft.com/office/officeart/2005/8/layout/hierarchy5"/>
    <dgm:cxn modelId="{C57DA79B-F7EE-4870-A303-16564A942358}" type="presParOf" srcId="{19AD7F61-D283-471D-8B26-FD4A2FBE4E70}" destId="{796B7AA3-E2F0-4333-8406-F89B2F886A3C}" srcOrd="1" destOrd="0" presId="urn:microsoft.com/office/officeart/2005/8/layout/hierarchy5"/>
    <dgm:cxn modelId="{A6EC1087-B7E9-4874-A12B-667757C754DE}" type="presParOf" srcId="{796B7AA3-E2F0-4333-8406-F89B2F886A3C}" destId="{BAD37B43-AC0A-42FC-A991-F03088129EAF}" srcOrd="0" destOrd="0" presId="urn:microsoft.com/office/officeart/2005/8/layout/hierarchy5"/>
    <dgm:cxn modelId="{00D6A83E-3D1B-40B0-A743-94DD22232FDE}" type="presParOf" srcId="{BAD37B43-AC0A-42FC-A991-F03088129EAF}" destId="{B7488960-43CA-4C5E-8C26-AED63F7C759E}" srcOrd="0" destOrd="0" presId="urn:microsoft.com/office/officeart/2005/8/layout/hierarchy5"/>
    <dgm:cxn modelId="{E36DC749-2227-45D0-8C6E-679A187C9D79}" type="presParOf" srcId="{796B7AA3-E2F0-4333-8406-F89B2F886A3C}" destId="{2224884D-99B8-441A-BCE2-8EDE0861033F}" srcOrd="1" destOrd="0" presId="urn:microsoft.com/office/officeart/2005/8/layout/hierarchy5"/>
    <dgm:cxn modelId="{6A3B6BF6-7E21-4E91-8354-E1E5013DBAF3}" type="presParOf" srcId="{2224884D-99B8-441A-BCE2-8EDE0861033F}" destId="{D00FFD51-04EF-4D69-8425-15DDF40D177F}" srcOrd="0" destOrd="0" presId="urn:microsoft.com/office/officeart/2005/8/layout/hierarchy5"/>
    <dgm:cxn modelId="{D244468C-04DB-4611-8E77-C7240DCCFA03}" type="presParOf" srcId="{2224884D-99B8-441A-BCE2-8EDE0861033F}" destId="{765A9977-23EB-4397-B933-59035B56CC54}" srcOrd="1" destOrd="0" presId="urn:microsoft.com/office/officeart/2005/8/layout/hierarchy5"/>
    <dgm:cxn modelId="{7A19CB08-7561-4067-B428-F46022D47116}" type="presParOf" srcId="{7BF6F901-F213-5048-AF2C-018DC96D122E}" destId="{A2B76F6D-2C90-DF41-8964-ADCE10B5711D}" srcOrd="2" destOrd="0" presId="urn:microsoft.com/office/officeart/2005/8/layout/hierarchy5"/>
    <dgm:cxn modelId="{D5278C2F-82B0-470A-A097-710D6E404C7F}" type="presParOf" srcId="{A2B76F6D-2C90-DF41-8964-ADCE10B5711D}" destId="{58EA43C0-2B5E-4D4F-B2F0-19DA675156A3}" srcOrd="0" destOrd="0" presId="urn:microsoft.com/office/officeart/2005/8/layout/hierarchy5"/>
    <dgm:cxn modelId="{11858C1C-720F-4287-849C-71D26C5FDA21}" type="presParOf" srcId="{7BF6F901-F213-5048-AF2C-018DC96D122E}" destId="{27DA72D5-1B93-5242-8424-198A8CCD047E}" srcOrd="3" destOrd="0" presId="urn:microsoft.com/office/officeart/2005/8/layout/hierarchy5"/>
    <dgm:cxn modelId="{E4876BCF-5F54-46A5-9E9F-E45A6812F752}" type="presParOf" srcId="{27DA72D5-1B93-5242-8424-198A8CCD047E}" destId="{B640FC0B-67DD-1F4D-9EBF-352A5B690B57}" srcOrd="0" destOrd="0" presId="urn:microsoft.com/office/officeart/2005/8/layout/hierarchy5"/>
    <dgm:cxn modelId="{0CE6CAA0-8D0A-4C0F-91C0-1C2DDD70511B}" type="presParOf" srcId="{27DA72D5-1B93-5242-8424-198A8CCD047E}" destId="{457FA074-7BE8-624C-BFAA-7679D8A9E22D}" srcOrd="1" destOrd="0" presId="urn:microsoft.com/office/officeart/2005/8/layout/hierarchy5"/>
    <dgm:cxn modelId="{2989FDD4-F750-4962-9995-62DBE045587C}" type="presParOf" srcId="{457FA074-7BE8-624C-BFAA-7679D8A9E22D}" destId="{E85DFD16-8099-48E9-8131-E05574CE5589}" srcOrd="0" destOrd="0" presId="urn:microsoft.com/office/officeart/2005/8/layout/hierarchy5"/>
    <dgm:cxn modelId="{C37DAE8D-3B04-4B84-B0EC-81F0043E6D24}" type="presParOf" srcId="{E85DFD16-8099-48E9-8131-E05574CE5589}" destId="{45201D14-DC4F-42A3-9D5F-FDA991EC9F70}" srcOrd="0" destOrd="0" presId="urn:microsoft.com/office/officeart/2005/8/layout/hierarchy5"/>
    <dgm:cxn modelId="{528F18CA-7034-468F-8E27-CCF867EE92F3}" type="presParOf" srcId="{457FA074-7BE8-624C-BFAA-7679D8A9E22D}" destId="{D9E55633-6297-425B-ACD2-1B81B2F55238}" srcOrd="1" destOrd="0" presId="urn:microsoft.com/office/officeart/2005/8/layout/hierarchy5"/>
    <dgm:cxn modelId="{DAB71E48-5480-4114-AF31-9B95A28F3415}" type="presParOf" srcId="{D9E55633-6297-425B-ACD2-1B81B2F55238}" destId="{320FE524-BA6B-4B25-8FE3-8A9FC9B558D4}" srcOrd="0" destOrd="0" presId="urn:microsoft.com/office/officeart/2005/8/layout/hierarchy5"/>
    <dgm:cxn modelId="{43E1D96E-3950-4833-970C-9A630699A697}" type="presParOf" srcId="{D9E55633-6297-425B-ACD2-1B81B2F55238}" destId="{A0AEFEB2-1FAE-4ACA-AA79-D7B64F88FEE2}" srcOrd="1" destOrd="0" presId="urn:microsoft.com/office/officeart/2005/8/layout/hierarchy5"/>
    <dgm:cxn modelId="{82FFC3D7-0914-4259-B80B-63B398B09385}" type="presParOf" srcId="{A0AEFEB2-1FAE-4ACA-AA79-D7B64F88FEE2}" destId="{74B7B22B-067C-2041-90F3-A000626BD806}" srcOrd="0" destOrd="0" presId="urn:microsoft.com/office/officeart/2005/8/layout/hierarchy5"/>
    <dgm:cxn modelId="{903997A1-55B2-41B8-A10F-DEEBBA769944}" type="presParOf" srcId="{74B7B22B-067C-2041-90F3-A000626BD806}" destId="{F93A57AC-1230-3B43-A6C0-F72D76074C7E}" srcOrd="0" destOrd="0" presId="urn:microsoft.com/office/officeart/2005/8/layout/hierarchy5"/>
    <dgm:cxn modelId="{A512C9A2-E61A-4BC5-86F3-9D69564620B4}" type="presParOf" srcId="{A0AEFEB2-1FAE-4ACA-AA79-D7B64F88FEE2}" destId="{0E5F578E-02F4-5B4F-BCCE-A6F4B65ADA1C}" srcOrd="1" destOrd="0" presId="urn:microsoft.com/office/officeart/2005/8/layout/hierarchy5"/>
    <dgm:cxn modelId="{E463F199-C1E1-43B6-BDED-8BAD0350D483}" type="presParOf" srcId="{0E5F578E-02F4-5B4F-BCCE-A6F4B65ADA1C}" destId="{BFCCD526-B55A-CD4D-9F3A-2D0CC747E979}" srcOrd="0" destOrd="0" presId="urn:microsoft.com/office/officeart/2005/8/layout/hierarchy5"/>
    <dgm:cxn modelId="{20DB1DF6-5205-493E-95C1-5559B04FA3C7}" type="presParOf" srcId="{0E5F578E-02F4-5B4F-BCCE-A6F4B65ADA1C}" destId="{BACDE846-F0C9-AF43-9853-46866A6F465D}" srcOrd="1" destOrd="0" presId="urn:microsoft.com/office/officeart/2005/8/layout/hierarchy5"/>
    <dgm:cxn modelId="{ABCC4854-1842-42E5-961A-1020614FF62D}" type="presParOf" srcId="{BACDE846-F0C9-AF43-9853-46866A6F465D}" destId="{4BE03517-5865-40D7-B843-CF64C07D8044}" srcOrd="0" destOrd="0" presId="urn:microsoft.com/office/officeart/2005/8/layout/hierarchy5"/>
    <dgm:cxn modelId="{8D42F6BE-720C-44A5-80F9-DD9E7F787C95}" type="presParOf" srcId="{4BE03517-5865-40D7-B843-CF64C07D8044}" destId="{0D762716-7BFE-4797-96F8-B62F6F7BA0CE}" srcOrd="0" destOrd="0" presId="urn:microsoft.com/office/officeart/2005/8/layout/hierarchy5"/>
    <dgm:cxn modelId="{7BC910E8-F261-4FC8-8AA3-E88A2A05D534}" type="presParOf" srcId="{BACDE846-F0C9-AF43-9853-46866A6F465D}" destId="{6B87646D-B1DA-4E08-97A5-0D7D72A53907}" srcOrd="1" destOrd="0" presId="urn:microsoft.com/office/officeart/2005/8/layout/hierarchy5"/>
    <dgm:cxn modelId="{7811D544-DEF6-416D-9AF6-CFAEE9A1D635}" type="presParOf" srcId="{6B87646D-B1DA-4E08-97A5-0D7D72A53907}" destId="{4D7190C3-6F83-431B-BA82-40A9A23B3CC8}" srcOrd="0" destOrd="0" presId="urn:microsoft.com/office/officeart/2005/8/layout/hierarchy5"/>
    <dgm:cxn modelId="{CD2E3657-FF83-484B-84C0-8B408B3C94B3}" type="presParOf" srcId="{6B87646D-B1DA-4E08-97A5-0D7D72A53907}" destId="{FFA5C4BC-7C56-4C40-84F0-DB4A100B8C81}" srcOrd="1" destOrd="0" presId="urn:microsoft.com/office/officeart/2005/8/layout/hierarchy5"/>
    <dgm:cxn modelId="{1BB8767F-14CD-44D3-AD8F-0BFF8BF0E966}" type="presParOf" srcId="{FFA5C4BC-7C56-4C40-84F0-DB4A100B8C81}" destId="{968BDAB8-99B3-4F41-8BB2-5F8A19514B3C}" srcOrd="0" destOrd="0" presId="urn:microsoft.com/office/officeart/2005/8/layout/hierarchy5"/>
    <dgm:cxn modelId="{8DD56552-F3F9-41E9-96C3-444F9B84C72D}" type="presParOf" srcId="{968BDAB8-99B3-4F41-8BB2-5F8A19514B3C}" destId="{8A13B898-BBE6-401F-94C8-F524A001BA5D}" srcOrd="0" destOrd="0" presId="urn:microsoft.com/office/officeart/2005/8/layout/hierarchy5"/>
    <dgm:cxn modelId="{DD738FB4-F16A-4393-8F84-11B6B4FBD68C}" type="presParOf" srcId="{FFA5C4BC-7C56-4C40-84F0-DB4A100B8C81}" destId="{CB8C9941-675E-46A9-943F-1102C7FE374A}" srcOrd="1" destOrd="0" presId="urn:microsoft.com/office/officeart/2005/8/layout/hierarchy5"/>
    <dgm:cxn modelId="{028BD70E-3726-488D-B4B5-6CCAC49DE45C}" type="presParOf" srcId="{CB8C9941-675E-46A9-943F-1102C7FE374A}" destId="{3760028A-89A4-400E-9BF4-8258F922559B}" srcOrd="0" destOrd="0" presId="urn:microsoft.com/office/officeart/2005/8/layout/hierarchy5"/>
    <dgm:cxn modelId="{19A1F36C-2237-457E-920B-E44C54772109}" type="presParOf" srcId="{CB8C9941-675E-46A9-943F-1102C7FE374A}" destId="{2D96179E-0ECF-4BCB-8949-3F417D24330C}" srcOrd="1" destOrd="0" presId="urn:microsoft.com/office/officeart/2005/8/layout/hierarchy5"/>
    <dgm:cxn modelId="{1D800BA3-2138-4FCE-81F1-EA21C77C5E1F}" type="presParOf" srcId="{019A9E9B-ED85-5541-8F01-4F5A0610AC8E}" destId="{2CB084A0-121B-A04D-A77D-8FAAB6F2B07C}" srcOrd="1" destOrd="0" presId="urn:microsoft.com/office/officeart/2005/8/layout/hierarchy5"/>
    <dgm:cxn modelId="{62E9E911-FBCE-4139-960B-FE5749AB2606}" type="presParOf" srcId="{2CB084A0-121B-A04D-A77D-8FAAB6F2B07C}" destId="{FB116189-DED1-3243-A06B-34ADCB2927C4}" srcOrd="0" destOrd="0" presId="urn:microsoft.com/office/officeart/2005/8/layout/hierarchy5"/>
    <dgm:cxn modelId="{D3F1756F-A85F-44B6-893D-95BB65C3A686}" type="presParOf" srcId="{FB116189-DED1-3243-A06B-34ADCB2927C4}" destId="{24114E99-0CB3-1F40-BFBC-D77433E37280}" srcOrd="0" destOrd="0" presId="urn:microsoft.com/office/officeart/2005/8/layout/hierarchy5"/>
    <dgm:cxn modelId="{A9249B63-E5A0-4E3E-A0D2-B1D71D57ABEF}" type="presParOf" srcId="{FB116189-DED1-3243-A06B-34ADCB2927C4}" destId="{95E4041E-858F-DD4A-A9A2-BA681F9F5EB0}" srcOrd="1" destOrd="0" presId="urn:microsoft.com/office/officeart/2005/8/layout/hierarchy5"/>
    <dgm:cxn modelId="{E4478C21-38FF-4945-867D-CE1D431C9216}" type="presParOf" srcId="{2CB084A0-121B-A04D-A77D-8FAAB6F2B07C}" destId="{CA42EBF4-914F-D945-95AE-21B9421E38DC}" srcOrd="1" destOrd="0" presId="urn:microsoft.com/office/officeart/2005/8/layout/hierarchy5"/>
    <dgm:cxn modelId="{19F6F292-A6AB-42EA-B264-82A6F613D868}" type="presParOf" srcId="{CA42EBF4-914F-D945-95AE-21B9421E38DC}" destId="{8417819E-108D-FD47-BB1D-BCE2322F670B}" srcOrd="0" destOrd="0" presId="urn:microsoft.com/office/officeart/2005/8/layout/hierarchy5"/>
    <dgm:cxn modelId="{3BADD70A-EC00-446F-A999-160B9983A928}" type="presParOf" srcId="{2CB084A0-121B-A04D-A77D-8FAAB6F2B07C}" destId="{F3FCC780-D181-2A4D-93FB-6B25F7B0EBAC}" srcOrd="2" destOrd="0" presId="urn:microsoft.com/office/officeart/2005/8/layout/hierarchy5"/>
    <dgm:cxn modelId="{7B96998F-D52C-4F82-99DA-EDB11FC49D09}" type="presParOf" srcId="{F3FCC780-D181-2A4D-93FB-6B25F7B0EBAC}" destId="{E7F3BEEA-04FB-DB42-B610-36963424C8A1}" srcOrd="0" destOrd="0" presId="urn:microsoft.com/office/officeart/2005/8/layout/hierarchy5"/>
    <dgm:cxn modelId="{044C1F95-9860-40BB-90CE-46D638A0EC16}" type="presParOf" srcId="{F3FCC780-D181-2A4D-93FB-6B25F7B0EBAC}" destId="{D0352A3C-959C-E74B-880E-A404F5C42237}" srcOrd="1" destOrd="0" presId="urn:microsoft.com/office/officeart/2005/8/layout/hierarchy5"/>
    <dgm:cxn modelId="{DCE8DD51-60BB-4438-931A-0AB2445B6E6B}" type="presParOf" srcId="{2CB084A0-121B-A04D-A77D-8FAAB6F2B07C}" destId="{2C1C6FB7-2677-8A48-BF59-5B3B74F5C40B}" srcOrd="3" destOrd="0" presId="urn:microsoft.com/office/officeart/2005/8/layout/hierarchy5"/>
    <dgm:cxn modelId="{009966B4-59EB-49B9-A7F4-BB4FCB14162C}" type="presParOf" srcId="{2C1C6FB7-2677-8A48-BF59-5B3B74F5C40B}" destId="{B7C1777E-FEB3-F44A-9E8A-FBE588B7351F}" srcOrd="0" destOrd="0" presId="urn:microsoft.com/office/officeart/2005/8/layout/hierarchy5"/>
    <dgm:cxn modelId="{B828F125-11DE-46D7-B71F-74EACD031BE7}" type="presParOf" srcId="{2CB084A0-121B-A04D-A77D-8FAAB6F2B07C}" destId="{1211956D-344B-5A41-BD00-86027E42D005}" srcOrd="4" destOrd="0" presId="urn:microsoft.com/office/officeart/2005/8/layout/hierarchy5"/>
    <dgm:cxn modelId="{AA4B844F-2151-4921-9311-0BE6DD2F94B1}" type="presParOf" srcId="{1211956D-344B-5A41-BD00-86027E42D005}" destId="{5DAD34C5-2F9B-B74E-B786-FDF6913343E6}" srcOrd="0" destOrd="0" presId="urn:microsoft.com/office/officeart/2005/8/layout/hierarchy5"/>
    <dgm:cxn modelId="{EB13E89E-A84B-4E11-B99A-3C8BA00CE2F8}" type="presParOf" srcId="{1211956D-344B-5A41-BD00-86027E42D005}" destId="{483CDCC8-C001-CA44-863E-FDF667289D4D}" srcOrd="1" destOrd="0" presId="urn:microsoft.com/office/officeart/2005/8/layout/hierarchy5"/>
    <dgm:cxn modelId="{5D20D315-B33A-43D9-814E-6A268B740D7D}" type="presParOf" srcId="{2CB084A0-121B-A04D-A77D-8FAAB6F2B07C}" destId="{398F050C-3F7A-9743-A1B6-D3F69FF99A25}" srcOrd="5" destOrd="0" presId="urn:microsoft.com/office/officeart/2005/8/layout/hierarchy5"/>
    <dgm:cxn modelId="{C8033B67-7401-4E47-9254-A2C68951E5B2}" type="presParOf" srcId="{398F050C-3F7A-9743-A1B6-D3F69FF99A25}" destId="{A134A3C8-C511-1549-BE74-CF48E026C9D0}" srcOrd="0" destOrd="0" presId="urn:microsoft.com/office/officeart/2005/8/layout/hierarchy5"/>
    <dgm:cxn modelId="{AE72F8B4-9578-4F4B-B120-1D16353B176E}" type="presParOf" srcId="{2CB084A0-121B-A04D-A77D-8FAAB6F2B07C}" destId="{6CE6F452-BD07-7D4E-B03B-5085D54FE63E}" srcOrd="6" destOrd="0" presId="urn:microsoft.com/office/officeart/2005/8/layout/hierarchy5"/>
    <dgm:cxn modelId="{C47F6D01-2F29-4725-9806-AF918A66550F}" type="presParOf" srcId="{6CE6F452-BD07-7D4E-B03B-5085D54FE63E}" destId="{D05043D7-CF63-7D40-9094-59779312FA5B}" srcOrd="0" destOrd="0" presId="urn:microsoft.com/office/officeart/2005/8/layout/hierarchy5"/>
    <dgm:cxn modelId="{F268AED4-6C4B-4597-91CF-46A30E6498E1}" type="presParOf" srcId="{6CE6F452-BD07-7D4E-B03B-5085D54FE63E}" destId="{1694C4ED-68B4-5F42-9E09-867060EDB024}" srcOrd="1" destOrd="0" presId="urn:microsoft.com/office/officeart/2005/8/layout/hierarchy5"/>
    <dgm:cxn modelId="{6C2469D2-3873-4585-8C35-73DBE312F7CC}" type="presParOf" srcId="{2CB084A0-121B-A04D-A77D-8FAAB6F2B07C}" destId="{7F8BB2F3-E2BB-A04D-A302-934BFB344B55}" srcOrd="7" destOrd="0" presId="urn:microsoft.com/office/officeart/2005/8/layout/hierarchy5"/>
    <dgm:cxn modelId="{9BC09769-AAAF-4F57-A6DE-B467D90CA0D3}" type="presParOf" srcId="{7F8BB2F3-E2BB-A04D-A302-934BFB344B55}" destId="{B67552BA-0D25-DE42-971F-4CF5354A1902}" srcOrd="0" destOrd="0" presId="urn:microsoft.com/office/officeart/2005/8/layout/hierarchy5"/>
    <dgm:cxn modelId="{1B0DA0A4-B648-4DA1-8C8F-F3353444765B}" type="presParOf" srcId="{2CB084A0-121B-A04D-A77D-8FAAB6F2B07C}" destId="{8C0FB54C-CD6C-4B33-B99F-381DEB6E5901}" srcOrd="8" destOrd="0" presId="urn:microsoft.com/office/officeart/2005/8/layout/hierarchy5"/>
    <dgm:cxn modelId="{82D71A02-4325-442E-AC42-BF22433C5B2D}" type="presParOf" srcId="{8C0FB54C-CD6C-4B33-B99F-381DEB6E5901}" destId="{5A96DAD1-C233-424A-B729-9F7498DB3373}" srcOrd="0" destOrd="0" presId="urn:microsoft.com/office/officeart/2005/8/layout/hierarchy5"/>
    <dgm:cxn modelId="{4831BE30-D8E8-4DE2-A7D3-64088209AD2D}" type="presParOf" srcId="{8C0FB54C-CD6C-4B33-B99F-381DEB6E5901}" destId="{D13333AD-8B7B-44B4-ACD0-D365547E1059}" srcOrd="1" destOrd="0" presId="urn:microsoft.com/office/officeart/2005/8/layout/hierarchy5"/>
    <dgm:cxn modelId="{D67BC4EB-06DD-4FAA-BBB9-A9A3AB3F7318}" type="presParOf" srcId="{2CB084A0-121B-A04D-A77D-8FAAB6F2B07C}" destId="{0E7F17FF-C2B3-4CF2-A94C-29E2A8AF2F8A}" srcOrd="9" destOrd="0" presId="urn:microsoft.com/office/officeart/2005/8/layout/hierarchy5"/>
    <dgm:cxn modelId="{4DA2925E-8F44-4459-ACE2-5B41C9098AA8}" type="presParOf" srcId="{0E7F17FF-C2B3-4CF2-A94C-29E2A8AF2F8A}" destId="{CFB47ACE-DCDF-4CF0-899E-6E035619C9D0}" srcOrd="0" destOrd="0" presId="urn:microsoft.com/office/officeart/2005/8/layout/hierarchy5"/>
    <dgm:cxn modelId="{33814326-8D79-40B7-88A1-8110D330AD18}" type="presParOf" srcId="{2CB084A0-121B-A04D-A77D-8FAAB6F2B07C}" destId="{EB21910E-955E-A041-B4E5-FDEBC83DD307}" srcOrd="10" destOrd="0" presId="urn:microsoft.com/office/officeart/2005/8/layout/hierarchy5"/>
    <dgm:cxn modelId="{BC3C9A09-5E0B-4224-AADE-4DD698F2DF72}" type="presParOf" srcId="{EB21910E-955E-A041-B4E5-FDEBC83DD307}" destId="{392087B7-43C0-A74D-B123-26639B1F06BB}" srcOrd="0" destOrd="0" presId="urn:microsoft.com/office/officeart/2005/8/layout/hierarchy5"/>
    <dgm:cxn modelId="{FB28DD9D-6810-4DEE-AA56-96DAF4A171DB}" type="presParOf" srcId="{EB21910E-955E-A041-B4E5-FDEBC83DD307}" destId="{16107291-2370-CB40-AC05-DC7975BB871B}" srcOrd="1" destOrd="0" presId="urn:microsoft.com/office/officeart/2005/8/layout/hierarchy5"/>
    <dgm:cxn modelId="{44087452-922B-4FC1-85BA-D7540B2AC18B}" type="presParOf" srcId="{2CB084A0-121B-A04D-A77D-8FAAB6F2B07C}" destId="{C2000978-D94E-402D-8E93-5401550FCCBE}" srcOrd="11" destOrd="0" presId="urn:microsoft.com/office/officeart/2005/8/layout/hierarchy5"/>
    <dgm:cxn modelId="{62644497-82CF-4A90-9E8A-5EF118578C64}" type="presParOf" srcId="{C2000978-D94E-402D-8E93-5401550FCCBE}" destId="{E3CF6FD0-365C-4DDD-A61B-39392696290B}" srcOrd="0" destOrd="0" presId="urn:microsoft.com/office/officeart/2005/8/layout/hierarchy5"/>
    <dgm:cxn modelId="{ACABF8C0-EBE1-4FF7-96AF-2036C764CF06}" type="presParOf" srcId="{2CB084A0-121B-A04D-A77D-8FAAB6F2B07C}" destId="{14396629-F29F-479C-A3AD-31829FA79FDF}" srcOrd="12" destOrd="0" presId="urn:microsoft.com/office/officeart/2005/8/layout/hierarchy5"/>
    <dgm:cxn modelId="{48F99AE7-3AC1-4A09-85DE-046EB1CF0B4D}" type="presParOf" srcId="{14396629-F29F-479C-A3AD-31829FA79FDF}" destId="{CC2AAEDA-D21E-4F96-A2FC-A36CE9890DC7}" srcOrd="0" destOrd="0" presId="urn:microsoft.com/office/officeart/2005/8/layout/hierarchy5"/>
    <dgm:cxn modelId="{5BBA8294-B09F-4E9D-AE3E-1BBCAA75C814}" type="presParOf" srcId="{14396629-F29F-479C-A3AD-31829FA79FDF}" destId="{F50D40A3-71FA-48B6-9719-97BF582383D1}" srcOrd="1" destOrd="0" presId="urn:microsoft.com/office/officeart/2005/8/layout/hierarchy5"/>
    <dgm:cxn modelId="{A7127170-5DAB-4E18-B034-53E1EB732CB7}" type="presParOf" srcId="{2CB084A0-121B-A04D-A77D-8FAAB6F2B07C}" destId="{CA7724F0-973E-4780-9BD4-45CDC3CC6FB7}" srcOrd="13" destOrd="0" presId="urn:microsoft.com/office/officeart/2005/8/layout/hierarchy5"/>
    <dgm:cxn modelId="{DDFE77A0-4894-4CA1-BEC3-9F09757AED16}" type="presParOf" srcId="{CA7724F0-973E-4780-9BD4-45CDC3CC6FB7}" destId="{ABC3BE89-AE8A-44B4-BE6A-AFF31ECCE35F}" srcOrd="0" destOrd="0" presId="urn:microsoft.com/office/officeart/2005/8/layout/hierarchy5"/>
    <dgm:cxn modelId="{0C8B8375-66DC-46C7-9CA1-6E25CCFDFEA7}" type="presParOf" srcId="{2CB084A0-121B-A04D-A77D-8FAAB6F2B07C}" destId="{21BEEF10-9D22-4469-8676-9E655C9B11A9}" srcOrd="14" destOrd="0" presId="urn:microsoft.com/office/officeart/2005/8/layout/hierarchy5"/>
    <dgm:cxn modelId="{32E4D611-BF54-4F86-8363-7B85F38E88B8}" type="presParOf" srcId="{21BEEF10-9D22-4469-8676-9E655C9B11A9}" destId="{0AC6CBF8-09E9-4FD4-BE27-20F9BE89C976}" srcOrd="0" destOrd="0" presId="urn:microsoft.com/office/officeart/2005/8/layout/hierarchy5"/>
    <dgm:cxn modelId="{5FBE4530-7145-45BA-B0FB-BA46BE646DD9}" type="presParOf" srcId="{21BEEF10-9D22-4469-8676-9E655C9B11A9}" destId="{A3B1E9E6-8C8E-4DB0-8EF5-6A525B440E37}" srcOrd="1" destOrd="0" presId="urn:microsoft.com/office/officeart/2005/8/layout/hierarchy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0B32A8-00B2-1E44-B240-2A96269E198F}" type="doc">
      <dgm:prSet loTypeId="urn:microsoft.com/office/officeart/2005/8/layout/hierarchy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2AEF91-A452-C24F-B0E5-164BF6AC88CE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Times New Roman" panose="02020603050405020304" pitchFamily="18" charset="0"/>
              <a:cs typeface="Times New Roman" panose="02020603050405020304" pitchFamily="18" charset="0"/>
            </a:rPr>
            <a:t>MRSA</a:t>
          </a:r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 BSI</a:t>
          </a:r>
          <a:r>
            <a:rPr lang="en-US" altLang="zh-CN" sz="105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altLang="zh-CN" sz="1050" b="0" i="1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A9BDB-36CD-5340-B827-E04385B8316E}" type="par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AA3FAAA0-868E-B549-9B0F-859248EC276E}" type="sib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466A68E0-5380-2043-9951-8E81A9B60B1D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n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8F7D62-A7FD-F742-9827-124816DBC3C1}" type="par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50772265-B59F-4F42-AD4F-AA0335948F3A}" type="sib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FA15BFCE-8819-D043-BAD6-936FB07875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2F51BA-5E8F-4143-9FFB-7C2E4082E44A}" type="par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9134C87-386E-234A-BC1C-9B71FC642FDD}" type="sib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AADBC00-9953-7445-9400-D27192A6BC26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62C86A-A0CE-1143-8EC2-BAA1B4922011}" type="par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E415CD3D-7183-8E4A-B5EA-F087207B9B6B}" type="sib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F050224C-7959-A147-891E-0B3BFF4B27F3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Population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80CF6-35F6-9D42-94A0-3D311D5923F8}" type="par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BD0B7142-5FE5-E344-9244-8D7067641B0E}" type="sib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2C60B42D-7111-6F4D-9173-54CCD9982140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Empiric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E78532-252A-6A45-A366-2096F8F49EF7}" type="par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4CB126D2-809D-AA49-AEDD-E6B1C3EDF0E9}" type="sib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B8AE83D1-55BC-EF4C-98FA-72C49CCE714E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Tailoring</a:t>
          </a:r>
        </a:p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Criterion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E005D-4C1F-004D-ACA9-036DFBAFD397}" type="par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28888225-B43D-D149-B410-FA1ACC814698}" type="sib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6653F0E0-F91A-6346-90B0-6E49CF562903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3AB08F-8915-4348-926B-4D43119A4073}" type="sib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367A4347-C644-4D49-B9CD-3143B3E1FB7F}" type="par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58F352EE-3429-0846-BBC9-655C55027498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94104-8991-6045-B265-A7DC926D7C93}" type="par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C9B617BF-8786-8047-9923-BE3BACACF038}" type="sib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98228AD4-B976-9B44-A7ED-CB92B6A9278A}">
      <dgm:prSet phldrT="[文本]" custT="1"/>
      <dgm:spPr/>
      <dgm:t>
        <a:bodyPr/>
        <a:lstStyle/>
        <a:p>
          <a:pPr algn="ctr"/>
          <a:r>
            <a:rPr lang="en-US" altLang="zh-CN" sz="1050" b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F576AC-BC05-ED44-B9FB-0A8FAC3DF552}" type="par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180B2397-0589-5C46-B90B-ED34971F2DEE}" type="sib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8AA1FD31-7D96-634E-A787-6A591AC4E6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5B2A4E-2CB3-184B-A9B4-40C225EEE8E3}" type="par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9B426F5C-7228-D649-A62B-AC0FB7DE0705}" type="sib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0EB744E8-BE82-BC4D-94FE-E98105C6C662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C9E0C-7D01-4049-AD75-6110C4F213E4}" type="par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D92F8AFC-3CC7-D04E-A5A5-C5EE373073B6}" type="sib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2B541F8D-B661-104B-AC60-D57F075BE033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9A3714-F76D-4744-80BB-F8B66ED1ABFC}" type="par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128C86F-7CEB-064B-B18E-285478DAB5C5}" type="sib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EF36CDE-F944-1E4D-8E0A-C1FC8CD2A47F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21 </a:t>
          </a:r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D5ADF-19BF-084F-AF48-D20BD76EA876}" type="par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9DC7543F-0AE4-E04D-AAC7-1B5657ED91EF}" type="sib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B7580BBE-DFC8-E24C-A4AF-80FB7AAD5439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22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2E84E9-38A5-D642-BA27-D3C9B9BD4EFA}" type="par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AF959C29-561F-0D41-B854-44F2F0517AD7}" type="sib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52D0CC7D-5E7E-3248-A7DD-33F03EEB1577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0112C-875B-9C46-93AB-929F673FA572}" type="par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ECB4D7E-E375-4749-9C06-66F3CA78CE75}" type="sib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C1B9AA7-82C3-2C4C-B4E6-27E0A0A3B08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6A02F-C348-0C4B-9119-035A3C5BE1E3}" type="par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72F1A3D7-AFC2-AB4F-86DD-5D0354E2162C}" type="sib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0E9DEFDF-F8CF-1C42-AD35-4CA3177180E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Mean Outcome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583F5-502E-D846-89CF-D2EFA48E9CC4}" type="par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7D946138-028E-C74C-A06E-EB023644A06C}" type="sib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4F8E37B0-581F-A040-8FEF-421ADE5FA044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9FB17A-ACD4-8E48-8251-EFD0D35FB2BC}" type="par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26EAF8A3-DD7E-634B-B7FA-1F357EB7FE76}" type="sib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FD5FA2E9-3ACA-C048-A5C7-15CCD4BDBFB5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F50E0E-9799-754E-B6BC-1DD74300EAE0}" type="par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230C57A6-7ED9-B546-8FF6-0BFBE7E0C7CE}" type="sib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3F521A69-5665-4745-BC07-4370B2A6243B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F9DE8E-E33C-9B45-92F5-6FA3578D609E}" type="par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917C3F6E-E131-A346-B40E-B6ED174D2654}" type="sib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AB403680-AB91-8F46-B4AC-3A243F3561C8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46DE6-6368-4C45-B122-A1D9B20FFA18}" type="par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CBEADAFF-AEEB-1146-ACAF-38F97A5CC9C1}" type="sib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D9476134-05E4-4BCF-BF3F-31A9DA388AB4}">
      <dgm:prSet phldrT="[文本]"/>
      <dgm:spPr/>
      <dgm:t>
        <a:bodyPr/>
        <a:lstStyle/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Path</a:t>
          </a:r>
          <a:r>
            <a:rPr lang="en-US" altLang="zh-CN" dirty="0" smtClean="0"/>
            <a:t> </a:t>
          </a:r>
          <a:endParaRPr lang="zh-CN" altLang="en-US" dirty="0"/>
        </a:p>
      </dgm:t>
    </dgm:pt>
    <dgm:pt modelId="{E70365CD-A304-492E-9619-38331C94C292}" type="parTrans" cxnId="{1539B3B4-1B27-4A02-A3C5-75AC1ED4B954}">
      <dgm:prSet/>
      <dgm:spPr/>
      <dgm:t>
        <a:bodyPr/>
        <a:lstStyle/>
        <a:p>
          <a:endParaRPr lang="en-US"/>
        </a:p>
      </dgm:t>
    </dgm:pt>
    <dgm:pt modelId="{C74ECC3C-E5CA-40D9-A922-E828160B6147}" type="sibTrans" cxnId="{1539B3B4-1B27-4A02-A3C5-75AC1ED4B954}">
      <dgm:prSet/>
      <dgm:spPr/>
      <dgm:t>
        <a:bodyPr/>
        <a:lstStyle/>
        <a:p>
          <a:endParaRPr lang="en-US"/>
        </a:p>
      </dgm:t>
    </dgm:pt>
    <dgm:pt modelId="{8730A200-9780-44C3-8EEC-2EB70CA556D5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(a)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F6C49-717E-4A64-9CCE-4720D73AA0A9}" type="parTrans" cxnId="{340DCCA1-4BC0-447D-B1E7-37B7B3367312}">
      <dgm:prSet/>
      <dgm:spPr/>
      <dgm:t>
        <a:bodyPr/>
        <a:lstStyle/>
        <a:p>
          <a:endParaRPr lang="en-US"/>
        </a:p>
      </dgm:t>
    </dgm:pt>
    <dgm:pt modelId="{950BFEDF-A56F-4903-8966-0E888D832A04}" type="sibTrans" cxnId="{340DCCA1-4BC0-447D-B1E7-37B7B336731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F306875-B8B2-434C-A44F-FD579F1F99EC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b>
                    </m:sSub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0F306875-B8B2-434C-A44F-FD579F1F99EC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̅_11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0845E74B-896C-4EF2-B67A-8BF63D7E76BA}" type="parTrans" cxnId="{C2B89B05-F608-4209-9C0F-B0BE6C106831}">
      <dgm:prSet/>
      <dgm:spPr/>
      <dgm:t>
        <a:bodyPr/>
        <a:lstStyle/>
        <a:p>
          <a:endParaRPr lang="en-US"/>
        </a:p>
      </dgm:t>
    </dgm:pt>
    <dgm:pt modelId="{F621AB6D-139E-4CD6-9E7F-C2CC8036CC13}" type="sibTrans" cxnId="{C2B89B05-F608-4209-9C0F-B0BE6C106831}">
      <dgm:prSet/>
      <dgm:spPr/>
      <dgm:t>
        <a:bodyPr/>
        <a:lstStyle/>
        <a:p>
          <a:endParaRPr lang="en-US"/>
        </a:p>
      </dgm:t>
    </dgm:pt>
    <dgm:pt modelId="{88607AE8-FED0-4431-8AC2-4A553A94D4D6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(d)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4D08AC-FFC1-4015-8DAF-2BC94B4A97F0}" type="parTrans" cxnId="{A283A331-2BFF-4645-BF6A-9C57F89B4950}">
      <dgm:prSet/>
      <dgm:spPr/>
      <dgm:t>
        <a:bodyPr/>
        <a:lstStyle/>
        <a:p>
          <a:endParaRPr lang="en-US"/>
        </a:p>
      </dgm:t>
    </dgm:pt>
    <dgm:pt modelId="{99D28A9A-D91D-47A5-865F-ECC4BB7F4982}" type="sibTrans" cxnId="{A283A331-2BFF-4645-BF6A-9C57F89B4950}">
      <dgm:prSet/>
      <dgm:spPr/>
      <dgm:t>
        <a:bodyPr/>
        <a:lstStyle/>
        <a:p>
          <a:endParaRPr lang="en-US"/>
        </a:p>
      </dgm:t>
    </dgm:pt>
    <dgm:pt modelId="{28D04431-B8F7-4AD0-B2D2-6C58DE28AC0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(e)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024C7-2FA0-40E5-B6C0-DB46E91E3098}" type="parTrans" cxnId="{71E2EE9F-7BB7-4484-B019-D3540558701E}">
      <dgm:prSet/>
      <dgm:spPr/>
      <dgm:t>
        <a:bodyPr/>
        <a:lstStyle/>
        <a:p>
          <a:endParaRPr lang="en-US"/>
        </a:p>
      </dgm:t>
    </dgm:pt>
    <dgm:pt modelId="{A6BBCBB2-A5FB-4030-8F9A-83034C01D5FE}" type="sibTrans" cxnId="{71E2EE9F-7BB7-4484-B019-D3540558701E}">
      <dgm:prSet/>
      <dgm:spPr/>
      <dgm:t>
        <a:bodyPr/>
        <a:lstStyle/>
        <a:p>
          <a:endParaRPr lang="en-US"/>
        </a:p>
      </dgm:t>
    </dgm:pt>
    <dgm:pt modelId="{0396FA46-062A-49D9-8CB3-106945A78D9D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(f)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70B1F-E29F-480E-8230-CC1A2260CD3D}" type="parTrans" cxnId="{859B2ACE-256D-498D-A93A-FF7151EC5711}">
      <dgm:prSet/>
      <dgm:spPr/>
      <dgm:t>
        <a:bodyPr/>
        <a:lstStyle/>
        <a:p>
          <a:endParaRPr lang="en-US"/>
        </a:p>
      </dgm:t>
    </dgm:pt>
    <dgm:pt modelId="{7D166743-2925-40B2-9C4C-B9034A02AED2}" type="sibTrans" cxnId="{859B2ACE-256D-498D-A93A-FF7151EC5711}">
      <dgm:prSet/>
      <dgm:spPr/>
      <dgm:t>
        <a:bodyPr/>
        <a:lstStyle/>
        <a:p>
          <a:endParaRPr lang="en-US"/>
        </a:p>
      </dgm:t>
    </dgm:pt>
    <dgm:pt modelId="{03D3CCD5-573C-EE43-A5BB-C5046525DF3D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868EF-EFE7-D64F-A5B8-2DDC0D1EA861}" type="sib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0FA00A39-38B9-8A4B-981E-3FBD6DF7B01B}" type="par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50A791E6-91D2-4EB2-9666-76555DF4E06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Size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313109-8C5D-4D36-B8E4-99B013C9C2E4}" type="parTrans" cxnId="{4AF0D645-89A0-4047-A765-1A7BC032FCFB}">
      <dgm:prSet/>
      <dgm:spPr/>
      <dgm:t>
        <a:bodyPr/>
        <a:lstStyle/>
        <a:p>
          <a:endParaRPr lang="en-US"/>
        </a:p>
      </dgm:t>
    </dgm:pt>
    <dgm:pt modelId="{6670EB44-3FAE-4FB8-AE21-D0D202E51C6B}" type="sibTrans" cxnId="{4AF0D645-89A0-4047-A765-1A7BC032FCFB}">
      <dgm:prSet/>
      <dgm:spPr/>
      <dgm:t>
        <a:bodyPr/>
        <a:lstStyle/>
        <a:p>
          <a:endParaRPr lang="en-US"/>
        </a:p>
      </dgm:t>
    </dgm:pt>
    <dgm:pt modelId="{A3634948-6CEE-4818-B15A-C0AD78D5E957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Mean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10A57-FA49-4ED1-9BE9-3A694C6A8300}" type="parTrans" cxnId="{BE1BB360-44BE-4910-B2D8-477E8BC14E0D}">
      <dgm:prSet/>
      <dgm:spPr/>
      <dgm:t>
        <a:bodyPr/>
        <a:lstStyle/>
        <a:p>
          <a:endParaRPr lang="en-US"/>
        </a:p>
      </dgm:t>
    </dgm:pt>
    <dgm:pt modelId="{9F5465C3-4B5C-446B-AFFF-16F768B91617}" type="sibTrans" cxnId="{BE1BB360-44BE-4910-B2D8-477E8BC14E0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19A27042-C66A-4275-9B68-0E74A9558F5E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19A27042-C66A-4275-9B68-0E74A9558F5E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:r>
                <a:rPr lang="en-US" sz="1050" i="0">
                  <a:latin typeface="Cambria Math" panose="02040503050406030204" pitchFamily="18" charset="0"/>
                </a:rPr>
                <a:t>𝜋_1 </a:t>
              </a:r>
              <a:r>
                <a:rPr lang="en-US" sz="1050" b="0" i="0">
                  <a:latin typeface="Cambria Math" panose="02040503050406030204" pitchFamily="18" charset="0"/>
                </a:rPr>
                <a:t>𝑟_0 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9F399422-804D-462F-B22A-7210D5FCEC9E}" type="parTrans" cxnId="{58DD689B-ED54-4D2B-A11C-26FEC0802CE3}">
      <dgm:prSet/>
      <dgm:spPr/>
      <dgm:t>
        <a:bodyPr/>
        <a:lstStyle/>
        <a:p>
          <a:endParaRPr lang="en-US"/>
        </a:p>
      </dgm:t>
    </dgm:pt>
    <dgm:pt modelId="{D3E022D8-DD8B-46D5-814E-CDD38BE00C86}" type="sibTrans" cxnId="{58DD689B-ED54-4D2B-A11C-26FEC0802CE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233E285-FC47-4F9A-A0D4-4BF6918DB55F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b>
                    </m:sSub>
                  </m:oMath>
                </m:oMathPara>
              </a14:m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B233E285-FC47-4F9A-A0D4-4BF6918DB55F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̅_10</a:t>
              </a:r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55B6C1A0-264A-4014-A516-48046109E324}" type="parTrans" cxnId="{020326FA-B91B-4D6E-85C9-32C69D5AAA44}">
      <dgm:prSet/>
      <dgm:spPr/>
      <dgm:t>
        <a:bodyPr/>
        <a:lstStyle/>
        <a:p>
          <a:endParaRPr lang="en-US"/>
        </a:p>
      </dgm:t>
    </dgm:pt>
    <dgm:pt modelId="{0EC0DF42-5A03-49F5-940A-2349BA3C504C}" type="sibTrans" cxnId="{020326FA-B91B-4D6E-85C9-32C69D5AAA4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FD41014-CC57-4D5D-802E-A79C1F87840D}">
          <dgm:prSet phldrT="[文本]" custT="1"/>
          <dgm:spPr/>
          <dgm:t>
            <a:bodyPr/>
            <a:lstStyle/>
            <a:p>
              <a:pPr algn="ctr"/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(1</a:t>
              </a:r>
              <a14:m>
                <m:oMath xmlns:m="http://schemas.openxmlformats.org/officeDocument/2006/math">
                  <m:r>
                    <a:rPr lang="en-US" sz="1050" b="0" i="1" smtClean="0">
                      <a:latin typeface="Cambria Math" panose="02040503050406030204" pitchFamily="18" charset="0"/>
                    </a:rPr>
                    <m:t>−</m:t>
                  </m:r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i="1">
                          <a:latin typeface="Cambria Math" panose="02040503050406030204" pitchFamily="18" charset="0"/>
                        </a:rPr>
                        <m:t>𝜋</m:t>
                      </m:r>
                    </m:e>
                    <m:sub>
                      <m:r>
                        <a:rPr lang="en-US" sz="105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n-US" sz="1050" b="0" i="1">
                      <a:latin typeface="Cambria Math" panose="02040503050406030204" pitchFamily="18" charset="0"/>
                    </a:rPr>
                    <m:t>)</m:t>
                  </m:r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b="0" i="1">
                          <a:latin typeface="Cambria Math" panose="02040503050406030204" pitchFamily="18" charset="0"/>
                        </a:rPr>
                        <m:t>𝑟</m:t>
                      </m:r>
                    </m:e>
                    <m:sub>
                      <m:r>
                        <a:rPr lang="en-US" sz="1050" b="0" i="1"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b="0" i="1">
                          <a:latin typeface="Cambria Math" panose="02040503050406030204" pitchFamily="18" charset="0"/>
                        </a:rPr>
                        <m:t>𝑟</m:t>
                      </m:r>
                    </m:e>
                    <m:sub>
                      <m:r>
                        <a:rPr lang="en-US" sz="1050" b="0" i="1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n-US" sz="1050" b="0" i="1">
                      <a:latin typeface="Cambria Math" panose="02040503050406030204" pitchFamily="18" charset="0"/>
                    </a:rPr>
                    <m:t>𝑛</m:t>
                  </m:r>
                </m:oMath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BFD41014-CC57-4D5D-802E-A79C1F87840D}">
          <dgm:prSet phldrT="[文本]" custT="1"/>
          <dgm:spPr/>
          <dgm:t>
            <a:bodyPr/>
            <a:lstStyle/>
            <a:p>
              <a:pPr algn="ctr"/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(1</a:t>
              </a:r>
              <a:r>
                <a:rPr lang="en-US" sz="1050" b="0" i="0" smtClean="0">
                  <a:latin typeface="Cambria Math" panose="02040503050406030204" pitchFamily="18" charset="0"/>
                </a:rPr>
                <a:t>−</a:t>
              </a:r>
              <a:r>
                <a:rPr lang="en-US" sz="1050" i="0">
                  <a:latin typeface="Cambria Math" panose="02040503050406030204" pitchFamily="18" charset="0"/>
                </a:rPr>
                <a:t>𝜋_1</a:t>
              </a:r>
              <a:r>
                <a:rPr lang="en-US" sz="1050" b="0" i="0">
                  <a:latin typeface="Cambria Math" panose="02040503050406030204" pitchFamily="18" charset="0"/>
                </a:rPr>
                <a:t>)𝑟_0 𝑟_1 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F1DFB7E8-83C0-422D-889B-903F49A20451}" type="parTrans" cxnId="{22890FF7-D907-40F6-90DA-7EFA2FFC7E11}">
      <dgm:prSet/>
      <dgm:spPr/>
      <dgm:t>
        <a:bodyPr/>
        <a:lstStyle/>
        <a:p>
          <a:endParaRPr lang="en-US"/>
        </a:p>
      </dgm:t>
    </dgm:pt>
    <dgm:pt modelId="{045B9D96-0D96-4BD2-8624-BF86623F936F}" type="sibTrans" cxnId="{22890FF7-D907-40F6-90DA-7EFA2FFC7E11}">
      <dgm:prSet/>
      <dgm:spPr/>
      <dgm:t>
        <a:bodyPr/>
        <a:lstStyle/>
        <a:p>
          <a:endParaRPr lang="en-US"/>
        </a:p>
      </dgm:t>
    </dgm:pt>
    <dgm:pt modelId="{2C603D8B-93C3-444F-B19C-A7780E077DF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(b)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437D2-0D7B-43FF-B355-F9C97699B727}" type="parTrans" cxnId="{9AB781B5-DB53-4E99-BF2C-FBD5110127D6}">
      <dgm:prSet/>
      <dgm:spPr/>
      <dgm:t>
        <a:bodyPr/>
        <a:lstStyle/>
        <a:p>
          <a:endParaRPr lang="en-US"/>
        </a:p>
      </dgm:t>
    </dgm:pt>
    <dgm:pt modelId="{29E7BAA9-0E88-4855-A412-54A2A7DF4D93}" type="sibTrans" cxnId="{9AB781B5-DB53-4E99-BF2C-FBD5110127D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1B8877F-0BFD-4C71-8C22-DEF07F101F5E}">
          <dgm:prSet phldrT="[文本]" custT="1"/>
          <dgm:spPr/>
          <dgm:t>
            <a:bodyPr/>
            <a:lstStyle/>
            <a:p>
              <a:pPr algn="ctr">
                <a:lnSpc>
                  <a:spcPct val="50000"/>
                </a:lnSpc>
              </a:pPr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sz="1050" i="1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050" b="0" i="1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US" sz="1050" i="1">
                          <a:latin typeface="Cambria Math" panose="02040503050406030204" pitchFamily="18" charset="0"/>
                        </a:rPr>
                        <m:t>𝜋</m:t>
                      </m:r>
                    </m:e>
                    <m:sub>
                      <m:r>
                        <a:rPr lang="en-US" sz="105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n-US" sz="1050" b="0" i="1">
                      <a:latin typeface="Cambria Math" panose="02040503050406030204" pitchFamily="18" charset="0"/>
                    </a:rPr>
                    <m:t>)</m:t>
                  </m:r>
                </m:oMath>
              </a14:m>
              <a:endParaRPr lang="en-US" sz="1050" b="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50000"/>
                </a:lnSpc>
              </a:pPr>
              <a14:m>
                <m:oMathPara xmlns:m="http://schemas.openxmlformats.org/officeDocument/2006/math">
                  <m:oMathParaPr>
                    <m:jc m:val="center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E1B8877F-0BFD-4C71-8C22-DEF07F101F5E}">
          <dgm:prSet phldrT="[文本]" custT="1"/>
          <dgm:spPr/>
          <dgm:t>
            <a:bodyPr/>
            <a:lstStyle/>
            <a:p>
              <a:pPr algn="ctr">
                <a:lnSpc>
                  <a:spcPct val="50000"/>
                </a:lnSpc>
              </a:pPr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</a:t>
              </a:r>
              <a:r>
                <a:rPr lang="en-US" sz="1050" i="0">
                  <a:latin typeface="Cambria Math" panose="02040503050406030204" pitchFamily="18" charset="0"/>
                </a:rPr>
                <a:t>𝜋〗_</a:t>
              </a:r>
              <a:r>
                <a:rPr lang="en-US" sz="1050" b="0" i="0" smtClean="0">
                  <a:latin typeface="Cambria Math" panose="02040503050406030204" pitchFamily="18" charset="0"/>
                </a:rPr>
                <a:t>1</a:t>
              </a:r>
              <a:r>
                <a:rPr lang="en-US" sz="1050" b="0" i="0">
                  <a:latin typeface="Cambria Math" panose="02040503050406030204" pitchFamily="18" charset="0"/>
                </a:rPr>
                <a:t>)</a:t>
              </a:r>
              <a:endParaRPr lang="en-US" sz="1050" b="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50000"/>
                </a:lnSpc>
              </a:pPr>
              <a:r>
                <a:rPr lang="en-US" sz="1050" b="0" i="0">
                  <a:latin typeface="Cambria Math" panose="02040503050406030204" pitchFamily="18" charset="0"/>
                </a:rPr>
                <a:t>𝑟_0 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(1−𝑟〗_</a:t>
              </a:r>
              <a:r>
                <a:rPr lang="en-US" sz="1050" b="0" i="0" smtClean="0">
                  <a:latin typeface="Cambria Math" panose="02040503050406030204" pitchFamily="18" charset="0"/>
                </a:rPr>
                <a:t>1</a:t>
              </a:r>
              <a:r>
                <a:rPr lang="en-US" sz="1050" b="0" i="0">
                  <a:latin typeface="Cambria Math" panose="02040503050406030204" pitchFamily="18" charset="0"/>
                </a:rPr>
                <a:t>)</a:t>
              </a:r>
              <a:r>
                <a:rPr lang="en-US" sz="1050" i="0">
                  <a:latin typeface="Cambria Math" panose="02040503050406030204" pitchFamily="18" charset="0"/>
                </a:rPr>
                <a:t> </a:t>
              </a:r>
              <a:r>
                <a:rPr lang="en-US" sz="1050" b="0" i="0">
                  <a:latin typeface="Cambria Math" panose="02040503050406030204" pitchFamily="18" charset="0"/>
                </a:rPr>
                <a:t>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2D5188AF-5703-4EAA-BE69-907676035CF4}" type="parTrans" cxnId="{A0BE50BB-B96B-46AF-8B05-22A00A4B03B6}">
      <dgm:prSet/>
      <dgm:spPr/>
      <dgm:t>
        <a:bodyPr/>
        <a:lstStyle/>
        <a:p>
          <a:endParaRPr lang="en-US"/>
        </a:p>
      </dgm:t>
    </dgm:pt>
    <dgm:pt modelId="{DE21D5F4-AA3C-4B83-9C08-27D75F0E4C97}" type="sibTrans" cxnId="{A0BE50BB-B96B-46AF-8B05-22A00A4B03B6}">
      <dgm:prSet/>
      <dgm:spPr/>
      <dgm:t>
        <a:bodyPr/>
        <a:lstStyle/>
        <a:p>
          <a:endParaRPr lang="en-US"/>
        </a:p>
      </dgm:t>
    </dgm:pt>
    <dgm:pt modelId="{0FC13288-263A-4565-A39E-A0B53E69266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(c)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76995-CB9B-4536-989D-6825010A1CBD}" type="parTrans" cxnId="{744B7076-ED34-4C67-9241-589933B0AD13}">
      <dgm:prSet/>
      <dgm:spPr/>
      <dgm:t>
        <a:bodyPr/>
        <a:lstStyle/>
        <a:p>
          <a:endParaRPr lang="en-US"/>
        </a:p>
      </dgm:t>
    </dgm:pt>
    <dgm:pt modelId="{BEE3999C-A51D-4424-A7F9-CA5660AD2E91}" type="sibTrans" cxnId="{744B7076-ED34-4C67-9241-589933B0AD1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23DA95F-3178-4F8B-BC32-337BE9953E85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(1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423DA95F-3178-4F8B-BC32-337BE9953E85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:r>
                <a:rPr lang="en-US" sz="1050" i="0">
                  <a:latin typeface="Cambria Math" panose="02040503050406030204" pitchFamily="18" charset="0"/>
                </a:rPr>
                <a:t>𝜋_</a:t>
              </a:r>
              <a:r>
                <a:rPr lang="en-US" sz="1050" b="0" i="0">
                  <a:latin typeface="Cambria Math" panose="02040503050406030204" pitchFamily="18" charset="0"/>
                </a:rPr>
                <a:t>2 (1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−𝑟〗_0)</a:t>
              </a:r>
              <a:r>
                <a:rPr lang="en-US" sz="1050" i="0">
                  <a:latin typeface="Cambria Math" panose="02040503050406030204" pitchFamily="18" charset="0"/>
                </a:rPr>
                <a:t> </a:t>
              </a:r>
              <a:r>
                <a:rPr lang="en-US" sz="1050" b="0" i="0">
                  <a:latin typeface="Cambria Math" panose="02040503050406030204" pitchFamily="18" charset="0"/>
                </a:rPr>
                <a:t>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60E74DF-E7A1-43CE-BE3D-36DE84DC16FD}" type="parTrans" cxnId="{B041EDAB-1B77-4EFC-BDFC-61F4B4741878}">
      <dgm:prSet/>
      <dgm:spPr/>
      <dgm:t>
        <a:bodyPr/>
        <a:lstStyle/>
        <a:p>
          <a:endParaRPr lang="en-US"/>
        </a:p>
      </dgm:t>
    </dgm:pt>
    <dgm:pt modelId="{C6D8F510-74A6-442C-AA92-EABF8840F475}" type="sibTrans" cxnId="{B041EDAB-1B77-4EFC-BDFC-61F4B4741878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6AB130F-6E0E-42EE-BA11-0420F4B31BBF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sub>
                    </m:sSub>
                  </m:oMath>
                </m:oMathPara>
              </a14:m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66AB130F-6E0E-42EE-BA11-0420F4B31BBF}">
          <dgm:prSet phldrT="[文本]" custT="1">
            <dgm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dgm:style>
          </dgm:prSet>
          <dgm:spPr>
            <a:ln>
              <a:solidFill>
                <a:schemeClr val="accent1"/>
              </a:solidFill>
            </a:ln>
          </dgm:spPr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̅_20</a:t>
              </a:r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CBC89F4F-0ED7-4A17-B9F9-CCD2C0794FEB}" type="parTrans" cxnId="{390AA424-BE24-43F4-91F1-8A3A2AEC06F7}">
      <dgm:prSet/>
      <dgm:spPr/>
      <dgm:t>
        <a:bodyPr/>
        <a:lstStyle/>
        <a:p>
          <a:endParaRPr lang="en-US"/>
        </a:p>
      </dgm:t>
    </dgm:pt>
    <dgm:pt modelId="{9CDD3A6B-87C6-4502-8DA6-A976DC53589A}" type="sibTrans" cxnId="{390AA424-BE24-43F4-91F1-8A3A2AEC06F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C5A698D-CD56-4AFA-B976-EC50BB03CB02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)(1−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BC5A698D-CD56-4AFA-B976-EC50BB03CB02}">
          <dgm:prSet phldrT="[文本]" custT="1"/>
          <dgm:spPr/>
          <dgm:t>
            <a:bodyPr/>
            <a:lstStyle/>
            <a:p>
              <a:pPr algn="ctr"/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</a:t>
              </a:r>
              <a:r>
                <a:rPr lang="en-US" sz="1050" i="0">
                  <a:latin typeface="Cambria Math" panose="02040503050406030204" pitchFamily="18" charset="0"/>
                </a:rPr>
                <a:t>𝜋〗_</a:t>
              </a:r>
              <a:r>
                <a:rPr lang="en-US" sz="1050" b="0" i="0">
                  <a:latin typeface="Cambria Math" panose="02040503050406030204" pitchFamily="18" charset="0"/>
                </a:rPr>
                <a:t>2)(1−𝑟_0)𝑟_2 𝑛</a:t>
              </a:r>
              <a:endParaRPr lang="zh-CN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9BCC61E0-51B9-4F64-B3C2-060AB38F8BCA}" type="parTrans" cxnId="{965E2F9D-1219-4551-917F-EFD9FAFFBD6F}">
      <dgm:prSet/>
      <dgm:spPr/>
      <dgm:t>
        <a:bodyPr/>
        <a:lstStyle/>
        <a:p>
          <a:endParaRPr lang="en-US"/>
        </a:p>
      </dgm:t>
    </dgm:pt>
    <dgm:pt modelId="{2D9F15B4-A3B1-41E8-8047-D0DEB96BA08C}" type="sibTrans" cxnId="{965E2F9D-1219-4551-917F-EFD9FAFFBD6F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7C03363-4C3C-4CB3-AEBE-B1A0A1B2B2F5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21</m:t>
                        </m:r>
                      </m:sub>
                    </m:sSub>
                  </m:oMath>
                </m:oMathPara>
              </a14:m>
              <a:endParaRPr lang="zh-CN" altLang="en-US" sz="1050" i="1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F7C03363-4C3C-4CB3-AEBE-B1A0A1B2B2F5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̅_21</a:t>
              </a:r>
              <a:endParaRPr lang="zh-CN" altLang="en-US" sz="1050" i="1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E3753759-6D4D-40F5-AD71-3FA492A3A0D5}" type="parTrans" cxnId="{6BAB5693-1313-4C94-8A06-08C47CEB607D}">
      <dgm:prSet/>
      <dgm:spPr/>
      <dgm:t>
        <a:bodyPr/>
        <a:lstStyle/>
        <a:p>
          <a:endParaRPr lang="en-US"/>
        </a:p>
      </dgm:t>
    </dgm:pt>
    <dgm:pt modelId="{CB087E7D-06F1-4308-BD31-231CECACF7D0}" type="sibTrans" cxnId="{6BAB5693-1313-4C94-8A06-08C47CEB607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DB0573AA-888B-4505-93BF-7A3E6199E517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sub>
                    </m:sSub>
                  </m:oMath>
                </m:oMathPara>
              </a14:m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DB0573AA-888B-4505-93BF-7A3E6199E517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̅_22</a:t>
              </a:r>
              <a:endParaRPr lang="zh-CN" altLang="en-US" sz="105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1ADA278-7D7B-483D-948D-D7261043F319}" type="parTrans" cxnId="{5C29ECC8-12EE-4400-8207-0266619E3D8D}">
      <dgm:prSet/>
      <dgm:spPr/>
      <dgm:t>
        <a:bodyPr/>
        <a:lstStyle/>
        <a:p>
          <a:endParaRPr lang="en-US"/>
        </a:p>
      </dgm:t>
    </dgm:pt>
    <dgm:pt modelId="{1437E124-B24E-4A76-B4EB-67B723AFA677}" type="sibTrans" cxnId="{5C29ECC8-12EE-4400-8207-0266619E3D8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246BFE5-D71C-4083-9F13-2A935C47FC58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050" b="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altLang="zh-CN" sz="105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b>
                    </m:sSub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0246BFE5-D71C-4083-9F13-2A935C47FC58}">
          <dgm:prSet phldrT="[文本]" custT="1"/>
          <dgm:spPr/>
          <dgm:t>
            <a:bodyPr/>
            <a:lstStyle/>
            <a:p>
              <a:pPr algn="ctr"/>
              <a:r>
                <a:rPr lang="en-US" altLang="zh-CN" sz="1050" b="0" i="0">
                  <a:latin typeface="Cambria Math" panose="02040503050406030204" pitchFamily="18" charset="0"/>
                  <a:cs typeface="Arial" panose="020B0604020202020204" pitchFamily="34" charset="0"/>
                </a:rPr>
                <a:t>𝑌 ̅_12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1FA84435-A3EB-4817-B00C-74EDE606C2C9}" type="parTrans" cxnId="{D3C8BFB0-7826-446E-93B2-81EE6D2E9959}">
      <dgm:prSet/>
      <dgm:spPr/>
      <dgm:t>
        <a:bodyPr/>
        <a:lstStyle/>
        <a:p>
          <a:endParaRPr lang="en-US"/>
        </a:p>
      </dgm:t>
    </dgm:pt>
    <dgm:pt modelId="{4123F2CD-BA56-4BE0-B0F6-C62AD549D79C}" type="sibTrans" cxnId="{D3C8BFB0-7826-446E-93B2-81EE6D2E995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53D740BA-393C-4653-83F1-F5FDCC9E1647}">
          <dgm:prSet phldrT="[文本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  (1−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)(1−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05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050" b="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050" b="0" i="1">
                        <a:latin typeface="Cambria Math" panose="02040503050406030204" pitchFamily="18" charset="0"/>
                      </a:rPr>
                      <m:t>𝑛</m:t>
                    </m:r>
                  </m:oMath>
                </m:oMathPara>
              </a14:m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53D740BA-393C-4653-83F1-F5FDCC9E1647}">
          <dgm:prSet phldrT="[文本]" custT="1"/>
          <dgm:spPr/>
          <dgm:t>
            <a:bodyPr/>
            <a:lstStyle/>
            <a:p>
              <a:pPr algn="ctr"/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  (1−</a:t>
              </a:r>
              <a:r>
                <a:rPr lang="en-US" sz="1050" i="0">
                  <a:latin typeface="Cambria Math" panose="02040503050406030204" pitchFamily="18" charset="0"/>
                </a:rPr>
                <a:t>𝜋〗_</a:t>
              </a:r>
              <a:r>
                <a:rPr lang="en-US" sz="1050" b="0" i="0">
                  <a:latin typeface="Cambria Math" panose="02040503050406030204" pitchFamily="18" charset="0"/>
                </a:rPr>
                <a:t>2)(1−𝑟_0)</a:t>
              </a:r>
              <a:r>
                <a:rPr lang="en-US" sz="1050" i="0">
                  <a:latin typeface="Cambria Math" panose="02040503050406030204" pitchFamily="18" charset="0"/>
                </a:rPr>
                <a:t>〖</a:t>
              </a:r>
              <a:r>
                <a:rPr lang="en-US" sz="1050" b="0" i="0">
                  <a:latin typeface="Cambria Math" panose="02040503050406030204" pitchFamily="18" charset="0"/>
                </a:rPr>
                <a:t>(1−𝑟〗_2)𝑛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AC170802-A2B4-4AB3-983D-D19447CD9D85}" type="sibTrans" cxnId="{EB449D8D-8ED2-454E-889C-A78ADE3AA7BC}">
      <dgm:prSet/>
      <dgm:spPr/>
      <dgm:t>
        <a:bodyPr/>
        <a:lstStyle/>
        <a:p>
          <a:endParaRPr lang="en-US"/>
        </a:p>
      </dgm:t>
    </dgm:pt>
    <dgm:pt modelId="{CF3BBE4F-14A1-4D2E-9882-3044E79B1971}" type="parTrans" cxnId="{EB449D8D-8ED2-454E-889C-A78ADE3AA7BC}">
      <dgm:prSet/>
      <dgm:spPr/>
      <dgm:t>
        <a:bodyPr/>
        <a:lstStyle/>
        <a:p>
          <a:endParaRPr lang="en-US"/>
        </a:p>
      </dgm:t>
    </dgm:pt>
    <dgm:pt modelId="{DE0E7CAA-8B5D-254C-B056-68F265C42F56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Definitive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2A83C-37B9-7348-A5F5-BD33616D16B1}" type="sib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46177D06-8094-3F4A-9D3D-FBC02D9FCC8E}" type="par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019A9E9B-ED85-5541-8F01-4F5A0610AC8E}" type="pres">
      <dgm:prSet presAssocID="{880B32A8-00B2-1E44-B240-2A96269E198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33FFBE-6FED-3541-A705-ABCEE0021AB5}" type="pres">
      <dgm:prSet presAssocID="{880B32A8-00B2-1E44-B240-2A96269E198F}" presName="hierFlow" presStyleCnt="0"/>
      <dgm:spPr/>
      <dgm:t>
        <a:bodyPr/>
        <a:lstStyle/>
        <a:p>
          <a:endParaRPr lang="en-US"/>
        </a:p>
      </dgm:t>
    </dgm:pt>
    <dgm:pt modelId="{9486A9B9-42F4-774E-92E6-BB1F2C6B76C5}" type="pres">
      <dgm:prSet presAssocID="{880B32A8-00B2-1E44-B240-2A96269E198F}" presName="firstBuf" presStyleCnt="0"/>
      <dgm:spPr/>
      <dgm:t>
        <a:bodyPr/>
        <a:lstStyle/>
        <a:p>
          <a:endParaRPr lang="en-US"/>
        </a:p>
      </dgm:t>
    </dgm:pt>
    <dgm:pt modelId="{8A30331B-8D0C-E047-A955-A78B21336306}" type="pres">
      <dgm:prSet presAssocID="{880B32A8-00B2-1E44-B240-2A96269E198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805ED23-52DA-2D48-8E0B-D85A5FBA119D}" type="pres">
      <dgm:prSet presAssocID="{522AEF91-A452-C24F-B0E5-164BF6AC88CE}" presName="Name17" presStyleCnt="0"/>
      <dgm:spPr/>
      <dgm:t>
        <a:bodyPr/>
        <a:lstStyle/>
        <a:p>
          <a:endParaRPr lang="en-US"/>
        </a:p>
      </dgm:t>
    </dgm:pt>
    <dgm:pt modelId="{A145FAE7-7FBC-1B4D-9333-CB178EE7FC10}" type="pres">
      <dgm:prSet presAssocID="{522AEF91-A452-C24F-B0E5-164BF6AC88CE}" presName="level1Shape" presStyleLbl="node0" presStyleIdx="0" presStyleCnt="1" custScaleX="101965" custScaleY="103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C5454-25DD-4E47-8C99-110A7A5C2E47}" type="pres">
      <dgm:prSet presAssocID="{522AEF91-A452-C24F-B0E5-164BF6AC88CE}" presName="hierChild2" presStyleCnt="0"/>
      <dgm:spPr/>
      <dgm:t>
        <a:bodyPr/>
        <a:lstStyle/>
        <a:p>
          <a:endParaRPr lang="en-US"/>
        </a:p>
      </dgm:t>
    </dgm:pt>
    <dgm:pt modelId="{3EA9F5B2-4090-0742-9B66-405E27D07B05}" type="pres">
      <dgm:prSet presAssocID="{4F8F7D62-A7FD-F742-9827-124816DBC3C1}" presName="Name25" presStyleLbl="parChTrans1D2" presStyleIdx="0" presStyleCnt="2"/>
      <dgm:spPr/>
      <dgm:t>
        <a:bodyPr/>
        <a:lstStyle/>
        <a:p>
          <a:endParaRPr lang="en-US"/>
        </a:p>
      </dgm:t>
    </dgm:pt>
    <dgm:pt modelId="{09220E26-B514-294E-8588-13A9360F113A}" type="pres">
      <dgm:prSet presAssocID="{4F8F7D62-A7FD-F742-9827-124816DBC3C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D38F571-D97E-5942-9945-5004B97AD826}" type="pres">
      <dgm:prSet presAssocID="{466A68E0-5380-2043-9951-8E81A9B60B1D}" presName="Name30" presStyleCnt="0"/>
      <dgm:spPr/>
      <dgm:t>
        <a:bodyPr/>
        <a:lstStyle/>
        <a:p>
          <a:endParaRPr lang="en-US"/>
        </a:p>
      </dgm:t>
    </dgm:pt>
    <dgm:pt modelId="{8B12C1B6-EEA5-C94E-9303-861A01FD3BCF}" type="pres">
      <dgm:prSet presAssocID="{466A68E0-5380-2043-9951-8E81A9B60B1D}" presName="level2Shape" presStyleLbl="node2" presStyleIdx="0" presStyleCnt="2"/>
      <dgm:spPr/>
      <dgm:t>
        <a:bodyPr/>
        <a:lstStyle/>
        <a:p>
          <a:endParaRPr lang="en-US"/>
        </a:p>
      </dgm:t>
    </dgm:pt>
    <dgm:pt modelId="{725C1D6C-B6B9-9749-99BC-AEF979AB4698}" type="pres">
      <dgm:prSet presAssocID="{466A68E0-5380-2043-9951-8E81A9B60B1D}" presName="hierChild3" presStyleCnt="0"/>
      <dgm:spPr/>
      <dgm:t>
        <a:bodyPr/>
        <a:lstStyle/>
        <a:p>
          <a:endParaRPr lang="en-US"/>
        </a:p>
      </dgm:t>
    </dgm:pt>
    <dgm:pt modelId="{54EA0A56-68AE-1D49-8433-A8A2A9D035FD}" type="pres">
      <dgm:prSet presAssocID="{367A4347-C644-4D49-B9CD-3143B3E1FB7F}" presName="Name25" presStyleLbl="parChTrans1D3" presStyleIdx="0" presStyleCnt="4"/>
      <dgm:spPr/>
      <dgm:t>
        <a:bodyPr/>
        <a:lstStyle/>
        <a:p>
          <a:endParaRPr lang="en-US"/>
        </a:p>
      </dgm:t>
    </dgm:pt>
    <dgm:pt modelId="{F5D1E5CA-185C-954D-AEDA-EBFC9147F2FB}" type="pres">
      <dgm:prSet presAssocID="{367A4347-C644-4D49-B9CD-3143B3E1FB7F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D3A2351-275B-B644-A91B-48BC0DA87522}" type="pres">
      <dgm:prSet presAssocID="{6653F0E0-F91A-6346-90B0-6E49CF562903}" presName="Name30" presStyleCnt="0"/>
      <dgm:spPr/>
      <dgm:t>
        <a:bodyPr/>
        <a:lstStyle/>
        <a:p>
          <a:endParaRPr lang="en-US"/>
        </a:p>
      </dgm:t>
    </dgm:pt>
    <dgm:pt modelId="{9D04A612-2825-2046-AA5C-48432D5717D8}" type="pres">
      <dgm:prSet presAssocID="{6653F0E0-F91A-6346-90B0-6E49CF562903}" presName="level2Shape" presStyleLbl="node3" presStyleIdx="0" presStyleCnt="4"/>
      <dgm:spPr/>
      <dgm:t>
        <a:bodyPr/>
        <a:lstStyle/>
        <a:p>
          <a:endParaRPr lang="zh-CN" altLang="en-US"/>
        </a:p>
      </dgm:t>
    </dgm:pt>
    <dgm:pt modelId="{E393FB52-E619-E845-9699-7B9DB995F679}" type="pres">
      <dgm:prSet presAssocID="{6653F0E0-F91A-6346-90B0-6E49CF562903}" presName="hierChild3" presStyleCnt="0"/>
      <dgm:spPr/>
      <dgm:t>
        <a:bodyPr/>
        <a:lstStyle/>
        <a:p>
          <a:endParaRPr lang="en-US"/>
        </a:p>
      </dgm:t>
    </dgm:pt>
    <dgm:pt modelId="{27C635F7-19AF-FE40-99C2-0278B4B59C78}" type="pres">
      <dgm:prSet presAssocID="{0FA00A39-38B9-8A4B-981E-3FBD6DF7B01B}" presName="Name25" presStyleLbl="parChTrans1D4" presStyleIdx="0" presStyleCnt="30"/>
      <dgm:spPr/>
      <dgm:t>
        <a:bodyPr/>
        <a:lstStyle/>
        <a:p>
          <a:endParaRPr lang="en-US"/>
        </a:p>
      </dgm:t>
    </dgm:pt>
    <dgm:pt modelId="{9B2D7757-10AF-3B40-BEB0-82C8B46A3888}" type="pres">
      <dgm:prSet presAssocID="{0FA00A39-38B9-8A4B-981E-3FBD6DF7B01B}" presName="connTx" presStyleLbl="parChTrans1D4" presStyleIdx="0" presStyleCnt="30"/>
      <dgm:spPr/>
      <dgm:t>
        <a:bodyPr/>
        <a:lstStyle/>
        <a:p>
          <a:endParaRPr lang="en-US"/>
        </a:p>
      </dgm:t>
    </dgm:pt>
    <dgm:pt modelId="{46F318A5-263A-C040-B948-FAEC6C1B442A}" type="pres">
      <dgm:prSet presAssocID="{03D3CCD5-573C-EE43-A5BB-C5046525DF3D}" presName="Name30" presStyleCnt="0"/>
      <dgm:spPr/>
      <dgm:t>
        <a:bodyPr/>
        <a:lstStyle/>
        <a:p>
          <a:endParaRPr lang="en-US"/>
        </a:p>
      </dgm:t>
    </dgm:pt>
    <dgm:pt modelId="{34917A83-7B04-7B46-A2B7-96E530536906}" type="pres">
      <dgm:prSet presAssocID="{03D3CCD5-573C-EE43-A5BB-C5046525DF3D}" presName="level2Shape" presStyleLbl="node4" presStyleIdx="0" presStyleCnt="30" custScaleX="106652" custScaleY="93020" custLinFactNeighborX="-3496"/>
      <dgm:spPr/>
      <dgm:t>
        <a:bodyPr/>
        <a:lstStyle/>
        <a:p>
          <a:endParaRPr lang="zh-CN" altLang="en-US"/>
        </a:p>
      </dgm:t>
    </dgm:pt>
    <dgm:pt modelId="{23994E58-2B40-4E47-A8A2-DA47513C3512}" type="pres">
      <dgm:prSet presAssocID="{03D3CCD5-573C-EE43-A5BB-C5046525DF3D}" presName="hierChild3" presStyleCnt="0"/>
      <dgm:spPr/>
      <dgm:t>
        <a:bodyPr/>
        <a:lstStyle/>
        <a:p>
          <a:endParaRPr lang="en-US"/>
        </a:p>
      </dgm:t>
    </dgm:pt>
    <dgm:pt modelId="{EE0467FB-EF3B-45BE-8207-64C9ABC45394}" type="pres">
      <dgm:prSet presAssocID="{9F399422-804D-462F-B22A-7210D5FCEC9E}" presName="Name25" presStyleLbl="parChTrans1D4" presStyleIdx="1" presStyleCnt="30"/>
      <dgm:spPr/>
      <dgm:t>
        <a:bodyPr/>
        <a:lstStyle/>
        <a:p>
          <a:endParaRPr lang="en-US"/>
        </a:p>
      </dgm:t>
    </dgm:pt>
    <dgm:pt modelId="{1D21E41E-08B9-467A-A753-61BEF443257D}" type="pres">
      <dgm:prSet presAssocID="{9F399422-804D-462F-B22A-7210D5FCEC9E}" presName="connTx" presStyleLbl="parChTrans1D4" presStyleIdx="1" presStyleCnt="30"/>
      <dgm:spPr/>
      <dgm:t>
        <a:bodyPr/>
        <a:lstStyle/>
        <a:p>
          <a:endParaRPr lang="en-US"/>
        </a:p>
      </dgm:t>
    </dgm:pt>
    <dgm:pt modelId="{D0BF18DE-78C2-4394-9E68-0EAC6C9E7DA3}" type="pres">
      <dgm:prSet presAssocID="{19A27042-C66A-4275-9B68-0E74A9558F5E}" presName="Name30" presStyleCnt="0"/>
      <dgm:spPr/>
      <dgm:t>
        <a:bodyPr/>
        <a:lstStyle/>
        <a:p>
          <a:endParaRPr lang="en-US"/>
        </a:p>
      </dgm:t>
    </dgm:pt>
    <dgm:pt modelId="{35A45905-CA58-4915-B1A9-6A1F13BE3A0E}" type="pres">
      <dgm:prSet presAssocID="{19A27042-C66A-4275-9B68-0E74A9558F5E}" presName="level2Shape" presStyleLbl="node4" presStyleIdx="1" presStyleCnt="30" custScaleX="112336" custLinFactNeighborX="-12274"/>
      <dgm:spPr/>
      <dgm:t>
        <a:bodyPr/>
        <a:lstStyle/>
        <a:p>
          <a:endParaRPr lang="en-US"/>
        </a:p>
      </dgm:t>
    </dgm:pt>
    <dgm:pt modelId="{027B5C25-F6E8-4FBC-8989-156AF659A8D7}" type="pres">
      <dgm:prSet presAssocID="{19A27042-C66A-4275-9B68-0E74A9558F5E}" presName="hierChild3" presStyleCnt="0"/>
      <dgm:spPr/>
      <dgm:t>
        <a:bodyPr/>
        <a:lstStyle/>
        <a:p>
          <a:endParaRPr lang="en-US"/>
        </a:p>
      </dgm:t>
    </dgm:pt>
    <dgm:pt modelId="{5CEA1098-49D3-0D4B-8960-B909FA56E102}" type="pres">
      <dgm:prSet presAssocID="{6710112C-875B-9C46-93AB-929F673FA572}" presName="Name25" presStyleLbl="parChTrans1D4" presStyleIdx="2" presStyleCnt="30"/>
      <dgm:spPr/>
      <dgm:t>
        <a:bodyPr/>
        <a:lstStyle/>
        <a:p>
          <a:endParaRPr lang="en-US"/>
        </a:p>
      </dgm:t>
    </dgm:pt>
    <dgm:pt modelId="{BB79C3EA-20D2-FA42-8878-FD3A7C4334CC}" type="pres">
      <dgm:prSet presAssocID="{6710112C-875B-9C46-93AB-929F673FA572}" presName="connTx" presStyleLbl="parChTrans1D4" presStyleIdx="2" presStyleCnt="30"/>
      <dgm:spPr/>
      <dgm:t>
        <a:bodyPr/>
        <a:lstStyle/>
        <a:p>
          <a:endParaRPr lang="en-US"/>
        </a:p>
      </dgm:t>
    </dgm:pt>
    <dgm:pt modelId="{4D379680-4B3B-BD49-BFAD-F82714F4A67A}" type="pres">
      <dgm:prSet presAssocID="{52D0CC7D-5E7E-3248-A7DD-33F03EEB1577}" presName="Name30" presStyleCnt="0"/>
      <dgm:spPr/>
      <dgm:t>
        <a:bodyPr/>
        <a:lstStyle/>
        <a:p>
          <a:endParaRPr lang="en-US"/>
        </a:p>
      </dgm:t>
    </dgm:pt>
    <dgm:pt modelId="{74EA4AD8-1C90-754A-83A8-B0E9071B4AF2}" type="pres">
      <dgm:prSet presAssocID="{52D0CC7D-5E7E-3248-A7DD-33F03EEB1577}" presName="level2Shape" presStyleLbl="node4" presStyleIdx="2" presStyleCnt="30" custLinFactNeighborX="-20396"/>
      <dgm:spPr/>
      <dgm:t>
        <a:bodyPr/>
        <a:lstStyle/>
        <a:p>
          <a:endParaRPr lang="zh-CN" altLang="en-US"/>
        </a:p>
      </dgm:t>
    </dgm:pt>
    <dgm:pt modelId="{D83B7B3B-F47B-2C47-BD0A-0BBC92548CAD}" type="pres">
      <dgm:prSet presAssocID="{52D0CC7D-5E7E-3248-A7DD-33F03EEB1577}" presName="hierChild3" presStyleCnt="0"/>
      <dgm:spPr/>
      <dgm:t>
        <a:bodyPr/>
        <a:lstStyle/>
        <a:p>
          <a:endParaRPr lang="en-US"/>
        </a:p>
      </dgm:t>
    </dgm:pt>
    <dgm:pt modelId="{758D7C40-4C56-4983-94B9-D6402BE66EE5}" type="pres">
      <dgm:prSet presAssocID="{55B6C1A0-264A-4014-A516-48046109E324}" presName="Name25" presStyleLbl="parChTrans1D4" presStyleIdx="3" presStyleCnt="30"/>
      <dgm:spPr/>
      <dgm:t>
        <a:bodyPr/>
        <a:lstStyle/>
        <a:p>
          <a:endParaRPr lang="en-US"/>
        </a:p>
      </dgm:t>
    </dgm:pt>
    <dgm:pt modelId="{1C5EC8D1-4FF9-4605-8214-2C146BB5B740}" type="pres">
      <dgm:prSet presAssocID="{55B6C1A0-264A-4014-A516-48046109E324}" presName="connTx" presStyleLbl="parChTrans1D4" presStyleIdx="3" presStyleCnt="30"/>
      <dgm:spPr/>
      <dgm:t>
        <a:bodyPr/>
        <a:lstStyle/>
        <a:p>
          <a:endParaRPr lang="en-US"/>
        </a:p>
      </dgm:t>
    </dgm:pt>
    <dgm:pt modelId="{35F9C9BB-F559-410D-98B1-38ADF28AD4AA}" type="pres">
      <dgm:prSet presAssocID="{B233E285-FC47-4F9A-A0D4-4BF6918DB55F}" presName="Name30" presStyleCnt="0"/>
      <dgm:spPr/>
      <dgm:t>
        <a:bodyPr/>
        <a:lstStyle/>
        <a:p>
          <a:endParaRPr lang="en-US"/>
        </a:p>
      </dgm:t>
    </dgm:pt>
    <dgm:pt modelId="{9D6BFAF0-9A7A-4037-B7E6-6A7C2181A363}" type="pres">
      <dgm:prSet presAssocID="{B233E285-FC47-4F9A-A0D4-4BF6918DB55F}" presName="level2Shape" presStyleLbl="node4" presStyleIdx="3" presStyleCnt="30" custLinFactNeighborX="-18828"/>
      <dgm:spPr/>
      <dgm:t>
        <a:bodyPr/>
        <a:lstStyle/>
        <a:p>
          <a:endParaRPr lang="en-US"/>
        </a:p>
      </dgm:t>
    </dgm:pt>
    <dgm:pt modelId="{F7E387B2-2C60-49C1-9F63-BBD4231F27EA}" type="pres">
      <dgm:prSet presAssocID="{B233E285-FC47-4F9A-A0D4-4BF6918DB55F}" presName="hierChild3" presStyleCnt="0"/>
      <dgm:spPr/>
      <dgm:t>
        <a:bodyPr/>
        <a:lstStyle/>
        <a:p>
          <a:endParaRPr lang="en-US"/>
        </a:p>
      </dgm:t>
    </dgm:pt>
    <dgm:pt modelId="{757747DA-FBD6-415F-A3DF-AA8001B93893}" type="pres">
      <dgm:prSet presAssocID="{DEDF6C49-717E-4A64-9CCE-4720D73AA0A9}" presName="Name25" presStyleLbl="parChTrans1D4" presStyleIdx="4" presStyleCnt="30"/>
      <dgm:spPr/>
      <dgm:t>
        <a:bodyPr/>
        <a:lstStyle/>
        <a:p>
          <a:endParaRPr lang="en-US"/>
        </a:p>
      </dgm:t>
    </dgm:pt>
    <dgm:pt modelId="{5256336A-0662-4B7B-92AD-7A95078C4C6F}" type="pres">
      <dgm:prSet presAssocID="{DEDF6C49-717E-4A64-9CCE-4720D73AA0A9}" presName="connTx" presStyleLbl="parChTrans1D4" presStyleIdx="4" presStyleCnt="30"/>
      <dgm:spPr/>
      <dgm:t>
        <a:bodyPr/>
        <a:lstStyle/>
        <a:p>
          <a:endParaRPr lang="en-US"/>
        </a:p>
      </dgm:t>
    </dgm:pt>
    <dgm:pt modelId="{C8C8BB64-EF99-448C-B3CB-8AD5731CAF17}" type="pres">
      <dgm:prSet presAssocID="{8730A200-9780-44C3-8EEC-2EB70CA556D5}" presName="Name30" presStyleCnt="0"/>
      <dgm:spPr/>
      <dgm:t>
        <a:bodyPr/>
        <a:lstStyle/>
        <a:p>
          <a:endParaRPr lang="en-US"/>
        </a:p>
      </dgm:t>
    </dgm:pt>
    <dgm:pt modelId="{07E53C05-DFB1-4C68-8667-8DEE3AC983D3}" type="pres">
      <dgm:prSet presAssocID="{8730A200-9780-44C3-8EEC-2EB70CA556D5}" presName="level2Shape" presStyleLbl="node4" presStyleIdx="4" presStyleCnt="30" custLinFactNeighborX="-18558"/>
      <dgm:spPr/>
      <dgm:t>
        <a:bodyPr/>
        <a:lstStyle/>
        <a:p>
          <a:endParaRPr lang="en-US"/>
        </a:p>
      </dgm:t>
    </dgm:pt>
    <dgm:pt modelId="{779F5075-56D0-4F49-B12F-45553EA0B830}" type="pres">
      <dgm:prSet presAssocID="{8730A200-9780-44C3-8EEC-2EB70CA556D5}" presName="hierChild3" presStyleCnt="0"/>
      <dgm:spPr/>
      <dgm:t>
        <a:bodyPr/>
        <a:lstStyle/>
        <a:p>
          <a:endParaRPr lang="en-US"/>
        </a:p>
      </dgm:t>
    </dgm:pt>
    <dgm:pt modelId="{0730E82A-9B56-2F48-A4AC-C0F27EF933FA}" type="pres">
      <dgm:prSet presAssocID="{0C2F51BA-5E8F-4143-9FFB-7C2E4082E44A}" presName="Name25" presStyleLbl="parChTrans1D3" presStyleIdx="1" presStyleCnt="4"/>
      <dgm:spPr/>
      <dgm:t>
        <a:bodyPr/>
        <a:lstStyle/>
        <a:p>
          <a:endParaRPr lang="en-US"/>
        </a:p>
      </dgm:t>
    </dgm:pt>
    <dgm:pt modelId="{36CDA210-1AB7-E045-B897-FD211F1C6192}" type="pres">
      <dgm:prSet presAssocID="{0C2F51BA-5E8F-4143-9FFB-7C2E4082E44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82FCBD8E-94DB-D54D-B4E0-D66169506B1A}" type="pres">
      <dgm:prSet presAssocID="{FA15BFCE-8819-D043-BAD6-936FB07875A3}" presName="Name30" presStyleCnt="0"/>
      <dgm:spPr/>
      <dgm:t>
        <a:bodyPr/>
        <a:lstStyle/>
        <a:p>
          <a:endParaRPr lang="en-US"/>
        </a:p>
      </dgm:t>
    </dgm:pt>
    <dgm:pt modelId="{44752CCB-4C01-964C-8503-4551A8B141EC}" type="pres">
      <dgm:prSet presAssocID="{FA15BFCE-8819-D043-BAD6-936FB07875A3}" presName="level2Shape" presStyleLbl="node3" presStyleIdx="1" presStyleCnt="4"/>
      <dgm:spPr/>
      <dgm:t>
        <a:bodyPr/>
        <a:lstStyle/>
        <a:p>
          <a:endParaRPr lang="zh-CN" altLang="en-US"/>
        </a:p>
      </dgm:t>
    </dgm:pt>
    <dgm:pt modelId="{F51DD6CF-3EEB-A241-95D6-A49C9DC437F9}" type="pres">
      <dgm:prSet presAssocID="{FA15BFCE-8819-D043-BAD6-936FB07875A3}" presName="hierChild3" presStyleCnt="0"/>
      <dgm:spPr/>
      <dgm:t>
        <a:bodyPr/>
        <a:lstStyle/>
        <a:p>
          <a:endParaRPr lang="en-US"/>
        </a:p>
      </dgm:t>
    </dgm:pt>
    <dgm:pt modelId="{7C672EBF-49B0-6B4A-BF58-5129B356B6CD}" type="pres">
      <dgm:prSet presAssocID="{345B2A4E-2CB3-184B-A9B4-40C225EEE8E3}" presName="Name25" presStyleLbl="parChTrans1D4" presStyleIdx="5" presStyleCnt="30"/>
      <dgm:spPr/>
      <dgm:t>
        <a:bodyPr/>
        <a:lstStyle/>
        <a:p>
          <a:endParaRPr lang="en-US"/>
        </a:p>
      </dgm:t>
    </dgm:pt>
    <dgm:pt modelId="{52083D75-E6C7-9049-988F-F7A7CDAD66F0}" type="pres">
      <dgm:prSet presAssocID="{345B2A4E-2CB3-184B-A9B4-40C225EEE8E3}" presName="connTx" presStyleLbl="parChTrans1D4" presStyleIdx="5" presStyleCnt="30"/>
      <dgm:spPr/>
      <dgm:t>
        <a:bodyPr/>
        <a:lstStyle/>
        <a:p>
          <a:endParaRPr lang="en-US"/>
        </a:p>
      </dgm:t>
    </dgm:pt>
    <dgm:pt modelId="{A0AF9297-4992-4541-8FB5-FB69BDFAC1B3}" type="pres">
      <dgm:prSet presAssocID="{8AA1FD31-7D96-634E-A787-6A591AC4E6A3}" presName="Name30" presStyleCnt="0"/>
      <dgm:spPr/>
      <dgm:t>
        <a:bodyPr/>
        <a:lstStyle/>
        <a:p>
          <a:endParaRPr lang="en-US"/>
        </a:p>
      </dgm:t>
    </dgm:pt>
    <dgm:pt modelId="{08B79557-8CFB-4044-9A7C-E76C23E84569}" type="pres">
      <dgm:prSet presAssocID="{8AA1FD31-7D96-634E-A787-6A591AC4E6A3}" presName="level2Shape" presStyleLbl="node4" presStyleIdx="5" presStyleCnt="30" custScaleX="106652" custScaleY="130917" custLinFactNeighborX="-3496"/>
      <dgm:spPr/>
      <dgm:t>
        <a:bodyPr/>
        <a:lstStyle/>
        <a:p>
          <a:endParaRPr lang="zh-CN" altLang="en-US"/>
        </a:p>
      </dgm:t>
    </dgm:pt>
    <dgm:pt modelId="{358A39E1-82C0-DA46-8EE4-FB2FDE2327A8}" type="pres">
      <dgm:prSet presAssocID="{8AA1FD31-7D96-634E-A787-6A591AC4E6A3}" presName="hierChild3" presStyleCnt="0"/>
      <dgm:spPr/>
      <dgm:t>
        <a:bodyPr/>
        <a:lstStyle/>
        <a:p>
          <a:endParaRPr lang="en-US"/>
        </a:p>
      </dgm:t>
    </dgm:pt>
    <dgm:pt modelId="{DA0C4967-F7C7-4D39-859A-6014E7CB60F9}" type="pres">
      <dgm:prSet presAssocID="{F1DFB7E8-83C0-422D-889B-903F49A20451}" presName="Name25" presStyleLbl="parChTrans1D4" presStyleIdx="6" presStyleCnt="30"/>
      <dgm:spPr/>
      <dgm:t>
        <a:bodyPr/>
        <a:lstStyle/>
        <a:p>
          <a:endParaRPr lang="en-US"/>
        </a:p>
      </dgm:t>
    </dgm:pt>
    <dgm:pt modelId="{3CFDA346-5F3E-4111-B812-3AF0D225BD0E}" type="pres">
      <dgm:prSet presAssocID="{F1DFB7E8-83C0-422D-889B-903F49A20451}" presName="connTx" presStyleLbl="parChTrans1D4" presStyleIdx="6" presStyleCnt="30"/>
      <dgm:spPr/>
      <dgm:t>
        <a:bodyPr/>
        <a:lstStyle/>
        <a:p>
          <a:endParaRPr lang="en-US"/>
        </a:p>
      </dgm:t>
    </dgm:pt>
    <dgm:pt modelId="{30E837FB-1273-4EC6-985A-CB131265669C}" type="pres">
      <dgm:prSet presAssocID="{BFD41014-CC57-4D5D-802E-A79C1F87840D}" presName="Name30" presStyleCnt="0"/>
      <dgm:spPr/>
      <dgm:t>
        <a:bodyPr/>
        <a:lstStyle/>
        <a:p>
          <a:endParaRPr lang="en-US"/>
        </a:p>
      </dgm:t>
    </dgm:pt>
    <dgm:pt modelId="{92345F23-5E84-40AB-9BE8-0A53B60E023E}" type="pres">
      <dgm:prSet presAssocID="{BFD41014-CC57-4D5D-802E-A79C1F87840D}" presName="level2Shape" presStyleLbl="node4" presStyleIdx="6" presStyleCnt="30" custScaleX="111350" custLinFactNeighborX="-12275"/>
      <dgm:spPr/>
      <dgm:t>
        <a:bodyPr/>
        <a:lstStyle/>
        <a:p>
          <a:endParaRPr lang="en-US"/>
        </a:p>
      </dgm:t>
    </dgm:pt>
    <dgm:pt modelId="{D935F68A-460E-4DBB-9C4A-30851FE24186}" type="pres">
      <dgm:prSet presAssocID="{BFD41014-CC57-4D5D-802E-A79C1F87840D}" presName="hierChild3" presStyleCnt="0"/>
      <dgm:spPr/>
      <dgm:t>
        <a:bodyPr/>
        <a:lstStyle/>
        <a:p>
          <a:endParaRPr lang="en-US"/>
        </a:p>
      </dgm:t>
    </dgm:pt>
    <dgm:pt modelId="{9E82FC1D-973B-C34E-B7B3-AEA357706E96}" type="pres">
      <dgm:prSet presAssocID="{79F6A02F-C348-0C4B-9119-035A3C5BE1E3}" presName="Name25" presStyleLbl="parChTrans1D4" presStyleIdx="7" presStyleCnt="30"/>
      <dgm:spPr/>
      <dgm:t>
        <a:bodyPr/>
        <a:lstStyle/>
        <a:p>
          <a:endParaRPr lang="en-US"/>
        </a:p>
      </dgm:t>
    </dgm:pt>
    <dgm:pt modelId="{D55A8AE8-8FB0-0C4F-9335-371C634F775B}" type="pres">
      <dgm:prSet presAssocID="{79F6A02F-C348-0C4B-9119-035A3C5BE1E3}" presName="connTx" presStyleLbl="parChTrans1D4" presStyleIdx="7" presStyleCnt="30"/>
      <dgm:spPr/>
      <dgm:t>
        <a:bodyPr/>
        <a:lstStyle/>
        <a:p>
          <a:endParaRPr lang="en-US"/>
        </a:p>
      </dgm:t>
    </dgm:pt>
    <dgm:pt modelId="{9945B78D-93D5-2446-9608-ABEA344CA882}" type="pres">
      <dgm:prSet presAssocID="{6C1B9AA7-82C3-2C4C-B4E6-27E0A0A3B089}" presName="Name30" presStyleCnt="0"/>
      <dgm:spPr/>
      <dgm:t>
        <a:bodyPr/>
        <a:lstStyle/>
        <a:p>
          <a:endParaRPr lang="en-US"/>
        </a:p>
      </dgm:t>
    </dgm:pt>
    <dgm:pt modelId="{309927C7-088F-5F49-8DAA-F5B83E027A77}" type="pres">
      <dgm:prSet presAssocID="{6C1B9AA7-82C3-2C4C-B4E6-27E0A0A3B089}" presName="level2Shape" presStyleLbl="node4" presStyleIdx="7" presStyleCnt="30" custLinFactNeighborX="-20396"/>
      <dgm:spPr/>
      <dgm:t>
        <a:bodyPr/>
        <a:lstStyle/>
        <a:p>
          <a:endParaRPr lang="zh-CN" altLang="en-US"/>
        </a:p>
      </dgm:t>
    </dgm:pt>
    <dgm:pt modelId="{D86EBC86-DCBB-CF4F-A9F5-DC003610DFB4}" type="pres">
      <dgm:prSet presAssocID="{6C1B9AA7-82C3-2C4C-B4E6-27E0A0A3B089}" presName="hierChild3" presStyleCnt="0"/>
      <dgm:spPr/>
      <dgm:t>
        <a:bodyPr/>
        <a:lstStyle/>
        <a:p>
          <a:endParaRPr lang="en-US"/>
        </a:p>
      </dgm:t>
    </dgm:pt>
    <dgm:pt modelId="{B067095A-01B7-4738-B004-15F7B8CB866C}" type="pres">
      <dgm:prSet presAssocID="{0845E74B-896C-4EF2-B67A-8BF63D7E76BA}" presName="Name25" presStyleLbl="parChTrans1D4" presStyleIdx="8" presStyleCnt="30"/>
      <dgm:spPr/>
      <dgm:t>
        <a:bodyPr/>
        <a:lstStyle/>
        <a:p>
          <a:endParaRPr lang="en-US"/>
        </a:p>
      </dgm:t>
    </dgm:pt>
    <dgm:pt modelId="{21363A02-134D-4361-BE54-A1867B68A79C}" type="pres">
      <dgm:prSet presAssocID="{0845E74B-896C-4EF2-B67A-8BF63D7E76BA}" presName="connTx" presStyleLbl="parChTrans1D4" presStyleIdx="8" presStyleCnt="30"/>
      <dgm:spPr/>
      <dgm:t>
        <a:bodyPr/>
        <a:lstStyle/>
        <a:p>
          <a:endParaRPr lang="en-US"/>
        </a:p>
      </dgm:t>
    </dgm:pt>
    <dgm:pt modelId="{6D63914B-9683-46B3-B1CD-2E1384B5A104}" type="pres">
      <dgm:prSet presAssocID="{0F306875-B8B2-434C-A44F-FD579F1F99EC}" presName="Name30" presStyleCnt="0"/>
      <dgm:spPr/>
      <dgm:t>
        <a:bodyPr/>
        <a:lstStyle/>
        <a:p>
          <a:endParaRPr lang="en-US"/>
        </a:p>
      </dgm:t>
    </dgm:pt>
    <dgm:pt modelId="{64AD9DD4-D242-4DA4-A44F-450276F61324}" type="pres">
      <dgm:prSet presAssocID="{0F306875-B8B2-434C-A44F-FD579F1F99EC}" presName="level2Shape" presStyleLbl="node4" presStyleIdx="8" presStyleCnt="30" custLinFactNeighborX="-17807"/>
      <dgm:spPr/>
      <dgm:t>
        <a:bodyPr/>
        <a:lstStyle/>
        <a:p>
          <a:endParaRPr lang="en-US"/>
        </a:p>
      </dgm:t>
    </dgm:pt>
    <dgm:pt modelId="{523590E3-12E5-43CA-866A-B6E5A5535EBC}" type="pres">
      <dgm:prSet presAssocID="{0F306875-B8B2-434C-A44F-FD579F1F99EC}" presName="hierChild3" presStyleCnt="0"/>
      <dgm:spPr/>
      <dgm:t>
        <a:bodyPr/>
        <a:lstStyle/>
        <a:p>
          <a:endParaRPr lang="en-US"/>
        </a:p>
      </dgm:t>
    </dgm:pt>
    <dgm:pt modelId="{9DA9FB39-06EC-4E52-9C2B-5C94734038B8}" type="pres">
      <dgm:prSet presAssocID="{1C0437D2-0D7B-43FF-B355-F9C97699B727}" presName="Name25" presStyleLbl="parChTrans1D4" presStyleIdx="9" presStyleCnt="30"/>
      <dgm:spPr/>
      <dgm:t>
        <a:bodyPr/>
        <a:lstStyle/>
        <a:p>
          <a:endParaRPr lang="en-US"/>
        </a:p>
      </dgm:t>
    </dgm:pt>
    <dgm:pt modelId="{DF75327B-EBCF-4676-B4FC-8EEB1D006D9D}" type="pres">
      <dgm:prSet presAssocID="{1C0437D2-0D7B-43FF-B355-F9C97699B727}" presName="connTx" presStyleLbl="parChTrans1D4" presStyleIdx="9" presStyleCnt="30"/>
      <dgm:spPr/>
      <dgm:t>
        <a:bodyPr/>
        <a:lstStyle/>
        <a:p>
          <a:endParaRPr lang="en-US"/>
        </a:p>
      </dgm:t>
    </dgm:pt>
    <dgm:pt modelId="{EB1DEE32-D893-4DF4-BDA8-6F7F41532631}" type="pres">
      <dgm:prSet presAssocID="{2C603D8B-93C3-444F-B19C-A7780E077DF7}" presName="Name30" presStyleCnt="0"/>
      <dgm:spPr/>
      <dgm:t>
        <a:bodyPr/>
        <a:lstStyle/>
        <a:p>
          <a:endParaRPr lang="en-US"/>
        </a:p>
      </dgm:t>
    </dgm:pt>
    <dgm:pt modelId="{7005C35E-508E-44CC-ADE3-69AABAE49F70}" type="pres">
      <dgm:prSet presAssocID="{2C603D8B-93C3-444F-B19C-A7780E077DF7}" presName="level2Shape" presStyleLbl="node4" presStyleIdx="9" presStyleCnt="30" custLinFactNeighborX="-15828"/>
      <dgm:spPr/>
      <dgm:t>
        <a:bodyPr/>
        <a:lstStyle/>
        <a:p>
          <a:endParaRPr lang="en-US"/>
        </a:p>
      </dgm:t>
    </dgm:pt>
    <dgm:pt modelId="{EAEF1170-E84E-464E-A6BF-DF9951C3DA11}" type="pres">
      <dgm:prSet presAssocID="{2C603D8B-93C3-444F-B19C-A7780E077DF7}" presName="hierChild3" presStyleCnt="0"/>
      <dgm:spPr/>
      <dgm:t>
        <a:bodyPr/>
        <a:lstStyle/>
        <a:p>
          <a:endParaRPr lang="en-US"/>
        </a:p>
      </dgm:t>
    </dgm:pt>
    <dgm:pt modelId="{F9E3AB9F-D234-9F4C-9A32-7F71D74CBC11}" type="pres">
      <dgm:prSet presAssocID="{CC4C9E0C-7D01-4049-AD75-6110C4F213E4}" presName="Name25" presStyleLbl="parChTrans1D4" presStyleIdx="10" presStyleCnt="30"/>
      <dgm:spPr/>
      <dgm:t>
        <a:bodyPr/>
        <a:lstStyle/>
        <a:p>
          <a:endParaRPr lang="en-US"/>
        </a:p>
      </dgm:t>
    </dgm:pt>
    <dgm:pt modelId="{6B222F42-0FD7-664E-B7DB-3F55CE06E8C5}" type="pres">
      <dgm:prSet presAssocID="{CC4C9E0C-7D01-4049-AD75-6110C4F213E4}" presName="connTx" presStyleLbl="parChTrans1D4" presStyleIdx="10" presStyleCnt="30"/>
      <dgm:spPr/>
      <dgm:t>
        <a:bodyPr/>
        <a:lstStyle/>
        <a:p>
          <a:endParaRPr lang="en-US"/>
        </a:p>
      </dgm:t>
    </dgm:pt>
    <dgm:pt modelId="{563067A3-C2FF-EA47-A377-5258E8CDB73F}" type="pres">
      <dgm:prSet presAssocID="{0EB744E8-BE82-BC4D-94FE-E98105C6C662}" presName="Name30" presStyleCnt="0"/>
      <dgm:spPr/>
      <dgm:t>
        <a:bodyPr/>
        <a:lstStyle/>
        <a:p>
          <a:endParaRPr lang="en-US"/>
        </a:p>
      </dgm:t>
    </dgm:pt>
    <dgm:pt modelId="{30191198-0FB6-3441-B77D-D753B2475DAD}" type="pres">
      <dgm:prSet presAssocID="{0EB744E8-BE82-BC4D-94FE-E98105C6C662}" presName="level2Shape" presStyleLbl="node4" presStyleIdx="10" presStyleCnt="30" custScaleX="106801" custScaleY="131648" custLinFactNeighborX="-4265"/>
      <dgm:spPr/>
      <dgm:t>
        <a:bodyPr/>
        <a:lstStyle/>
        <a:p>
          <a:endParaRPr lang="en-US"/>
        </a:p>
      </dgm:t>
    </dgm:pt>
    <dgm:pt modelId="{C69C2434-D421-6346-A051-44A7172CE847}" type="pres">
      <dgm:prSet presAssocID="{0EB744E8-BE82-BC4D-94FE-E98105C6C662}" presName="hierChild3" presStyleCnt="0"/>
      <dgm:spPr/>
      <dgm:t>
        <a:bodyPr/>
        <a:lstStyle/>
        <a:p>
          <a:endParaRPr lang="en-US"/>
        </a:p>
      </dgm:t>
    </dgm:pt>
    <dgm:pt modelId="{209C30A0-AF8A-4F45-82AF-A7281F06CD4A}" type="pres">
      <dgm:prSet presAssocID="{2D5188AF-5703-4EAA-BE69-907676035CF4}" presName="Name25" presStyleLbl="parChTrans1D4" presStyleIdx="11" presStyleCnt="30"/>
      <dgm:spPr/>
      <dgm:t>
        <a:bodyPr/>
        <a:lstStyle/>
        <a:p>
          <a:endParaRPr lang="en-US"/>
        </a:p>
      </dgm:t>
    </dgm:pt>
    <dgm:pt modelId="{CC699CBB-122E-496E-AF80-6FA83123B9AA}" type="pres">
      <dgm:prSet presAssocID="{2D5188AF-5703-4EAA-BE69-907676035CF4}" presName="connTx" presStyleLbl="parChTrans1D4" presStyleIdx="11" presStyleCnt="30"/>
      <dgm:spPr/>
      <dgm:t>
        <a:bodyPr/>
        <a:lstStyle/>
        <a:p>
          <a:endParaRPr lang="en-US"/>
        </a:p>
      </dgm:t>
    </dgm:pt>
    <dgm:pt modelId="{50AD422D-851B-4D75-A3ED-3E5D3B3135A6}" type="pres">
      <dgm:prSet presAssocID="{E1B8877F-0BFD-4C71-8C22-DEF07F101F5E}" presName="Name30" presStyleCnt="0"/>
      <dgm:spPr/>
      <dgm:t>
        <a:bodyPr/>
        <a:lstStyle/>
        <a:p>
          <a:endParaRPr lang="en-US"/>
        </a:p>
      </dgm:t>
    </dgm:pt>
    <dgm:pt modelId="{C42C5372-E502-48ED-9024-0780199C66C1}" type="pres">
      <dgm:prSet presAssocID="{E1B8877F-0BFD-4C71-8C22-DEF07F101F5E}" presName="level2Shape" presStyleLbl="node4" presStyleIdx="11" presStyleCnt="30" custScaleX="112718" custLinFactNeighborX="-13032"/>
      <dgm:spPr/>
      <dgm:t>
        <a:bodyPr/>
        <a:lstStyle/>
        <a:p>
          <a:endParaRPr lang="en-US"/>
        </a:p>
      </dgm:t>
    </dgm:pt>
    <dgm:pt modelId="{EC38D73B-FB86-4055-856A-E97740B1769C}" type="pres">
      <dgm:prSet presAssocID="{E1B8877F-0BFD-4C71-8C22-DEF07F101F5E}" presName="hierChild3" presStyleCnt="0"/>
      <dgm:spPr/>
      <dgm:t>
        <a:bodyPr/>
        <a:lstStyle/>
        <a:p>
          <a:endParaRPr lang="en-US"/>
        </a:p>
      </dgm:t>
    </dgm:pt>
    <dgm:pt modelId="{14032762-CE10-0142-9571-747C238E7247}" type="pres">
      <dgm:prSet presAssocID="{479FB17A-ACD4-8E48-8251-EFD0D35FB2BC}" presName="Name25" presStyleLbl="parChTrans1D4" presStyleIdx="12" presStyleCnt="30"/>
      <dgm:spPr/>
      <dgm:t>
        <a:bodyPr/>
        <a:lstStyle/>
        <a:p>
          <a:endParaRPr lang="en-US"/>
        </a:p>
      </dgm:t>
    </dgm:pt>
    <dgm:pt modelId="{F0AF45F6-4718-8945-AE0B-48D752C60B9A}" type="pres">
      <dgm:prSet presAssocID="{479FB17A-ACD4-8E48-8251-EFD0D35FB2BC}" presName="connTx" presStyleLbl="parChTrans1D4" presStyleIdx="12" presStyleCnt="30"/>
      <dgm:spPr/>
      <dgm:t>
        <a:bodyPr/>
        <a:lstStyle/>
        <a:p>
          <a:endParaRPr lang="en-US"/>
        </a:p>
      </dgm:t>
    </dgm:pt>
    <dgm:pt modelId="{FA3B77FF-CB85-5B49-8729-5A4EBC50227A}" type="pres">
      <dgm:prSet presAssocID="{4F8E37B0-581F-A040-8FEF-421ADE5FA044}" presName="Name30" presStyleCnt="0"/>
      <dgm:spPr/>
      <dgm:t>
        <a:bodyPr/>
        <a:lstStyle/>
        <a:p>
          <a:endParaRPr lang="en-US"/>
        </a:p>
      </dgm:t>
    </dgm:pt>
    <dgm:pt modelId="{FA96F614-B3C1-6848-A6AC-8E7F848EAC2D}" type="pres">
      <dgm:prSet presAssocID="{4F8E37B0-581F-A040-8FEF-421ADE5FA044}" presName="level2Shape" presStyleLbl="node4" presStyleIdx="12" presStyleCnt="30" custLinFactNeighborX="-20396"/>
      <dgm:spPr/>
      <dgm:t>
        <a:bodyPr/>
        <a:lstStyle/>
        <a:p>
          <a:endParaRPr lang="zh-CN" altLang="en-US"/>
        </a:p>
      </dgm:t>
    </dgm:pt>
    <dgm:pt modelId="{081DD664-1691-BA4B-820A-95C3103F5C9C}" type="pres">
      <dgm:prSet presAssocID="{4F8E37B0-581F-A040-8FEF-421ADE5FA044}" presName="hierChild3" presStyleCnt="0"/>
      <dgm:spPr/>
      <dgm:t>
        <a:bodyPr/>
        <a:lstStyle/>
        <a:p>
          <a:endParaRPr lang="en-US"/>
        </a:p>
      </dgm:t>
    </dgm:pt>
    <dgm:pt modelId="{55A2DD0B-62CD-4E67-AACA-A0A206756A16}" type="pres">
      <dgm:prSet presAssocID="{1FA84435-A3EB-4817-B00C-74EDE606C2C9}" presName="Name25" presStyleLbl="parChTrans1D4" presStyleIdx="13" presStyleCnt="30"/>
      <dgm:spPr/>
      <dgm:t>
        <a:bodyPr/>
        <a:lstStyle/>
        <a:p>
          <a:endParaRPr lang="en-US"/>
        </a:p>
      </dgm:t>
    </dgm:pt>
    <dgm:pt modelId="{0F48FDBF-ED4F-4C3C-BA25-7CE528F5C0DE}" type="pres">
      <dgm:prSet presAssocID="{1FA84435-A3EB-4817-B00C-74EDE606C2C9}" presName="connTx" presStyleLbl="parChTrans1D4" presStyleIdx="13" presStyleCnt="30"/>
      <dgm:spPr/>
      <dgm:t>
        <a:bodyPr/>
        <a:lstStyle/>
        <a:p>
          <a:endParaRPr lang="en-US"/>
        </a:p>
      </dgm:t>
    </dgm:pt>
    <dgm:pt modelId="{EACA2CC3-E8D2-4E38-B99E-DBEE0FB23548}" type="pres">
      <dgm:prSet presAssocID="{0246BFE5-D71C-4083-9F13-2A935C47FC58}" presName="Name30" presStyleCnt="0"/>
      <dgm:spPr/>
      <dgm:t>
        <a:bodyPr/>
        <a:lstStyle/>
        <a:p>
          <a:endParaRPr lang="en-US"/>
        </a:p>
      </dgm:t>
    </dgm:pt>
    <dgm:pt modelId="{1B93CC30-AE67-47F4-866B-2975117CC1E9}" type="pres">
      <dgm:prSet presAssocID="{0246BFE5-D71C-4083-9F13-2A935C47FC58}" presName="level2Shape" presStyleLbl="node4" presStyleIdx="13" presStyleCnt="30" custLinFactNeighborX="-18828"/>
      <dgm:spPr/>
      <dgm:t>
        <a:bodyPr/>
        <a:lstStyle/>
        <a:p>
          <a:endParaRPr lang="en-US"/>
        </a:p>
      </dgm:t>
    </dgm:pt>
    <dgm:pt modelId="{274253BB-32A0-48C1-9D08-C95786877D12}" type="pres">
      <dgm:prSet presAssocID="{0246BFE5-D71C-4083-9F13-2A935C47FC58}" presName="hierChild3" presStyleCnt="0"/>
      <dgm:spPr/>
      <dgm:t>
        <a:bodyPr/>
        <a:lstStyle/>
        <a:p>
          <a:endParaRPr lang="en-US"/>
        </a:p>
      </dgm:t>
    </dgm:pt>
    <dgm:pt modelId="{2E3D0A2D-11FA-4317-BAD8-17C01A55217E}" type="pres">
      <dgm:prSet presAssocID="{26976995-CB9B-4536-989D-6825010A1CBD}" presName="Name25" presStyleLbl="parChTrans1D4" presStyleIdx="14" presStyleCnt="30"/>
      <dgm:spPr/>
      <dgm:t>
        <a:bodyPr/>
        <a:lstStyle/>
        <a:p>
          <a:endParaRPr lang="en-US"/>
        </a:p>
      </dgm:t>
    </dgm:pt>
    <dgm:pt modelId="{7DE7C792-3EC4-4D13-9280-DF619964B62D}" type="pres">
      <dgm:prSet presAssocID="{26976995-CB9B-4536-989D-6825010A1CBD}" presName="connTx" presStyleLbl="parChTrans1D4" presStyleIdx="14" presStyleCnt="30"/>
      <dgm:spPr/>
      <dgm:t>
        <a:bodyPr/>
        <a:lstStyle/>
        <a:p>
          <a:endParaRPr lang="en-US"/>
        </a:p>
      </dgm:t>
    </dgm:pt>
    <dgm:pt modelId="{F8FDDA7F-C3C8-4185-BBB3-62850AA0069A}" type="pres">
      <dgm:prSet presAssocID="{0FC13288-263A-4565-A39E-A0B53E692669}" presName="Name30" presStyleCnt="0"/>
      <dgm:spPr/>
      <dgm:t>
        <a:bodyPr/>
        <a:lstStyle/>
        <a:p>
          <a:endParaRPr lang="en-US"/>
        </a:p>
      </dgm:t>
    </dgm:pt>
    <dgm:pt modelId="{8452F2FD-1BC2-4C14-8C32-B15C13224DB1}" type="pres">
      <dgm:prSet presAssocID="{0FC13288-263A-4565-A39E-A0B53E692669}" presName="level2Shape" presStyleLbl="node4" presStyleIdx="14" presStyleCnt="30" custLinFactNeighborX="-18558"/>
      <dgm:spPr/>
      <dgm:t>
        <a:bodyPr/>
        <a:lstStyle/>
        <a:p>
          <a:endParaRPr lang="en-US"/>
        </a:p>
      </dgm:t>
    </dgm:pt>
    <dgm:pt modelId="{993ABB56-EDEF-4F90-8E20-4E609072F8C7}" type="pres">
      <dgm:prSet presAssocID="{0FC13288-263A-4565-A39E-A0B53E692669}" presName="hierChild3" presStyleCnt="0"/>
      <dgm:spPr/>
      <dgm:t>
        <a:bodyPr/>
        <a:lstStyle/>
        <a:p>
          <a:endParaRPr lang="en-US"/>
        </a:p>
      </dgm:t>
    </dgm:pt>
    <dgm:pt modelId="{A4993DE4-1F12-2E41-98EF-8BDCD557F6AC}" type="pres">
      <dgm:prSet presAssocID="{4E62C86A-A0CE-1143-8EC2-BAA1B4922011}" presName="Name25" presStyleLbl="parChTrans1D2" presStyleIdx="1" presStyleCnt="2"/>
      <dgm:spPr/>
      <dgm:t>
        <a:bodyPr/>
        <a:lstStyle/>
        <a:p>
          <a:endParaRPr lang="en-US"/>
        </a:p>
      </dgm:t>
    </dgm:pt>
    <dgm:pt modelId="{64CF4EEB-C0CA-7940-8897-311ECD870111}" type="pres">
      <dgm:prSet presAssocID="{4E62C86A-A0CE-1143-8EC2-BAA1B492201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E156D6F-9718-7741-AB54-E004E398C138}" type="pres">
      <dgm:prSet presAssocID="{2AADBC00-9953-7445-9400-D27192A6BC26}" presName="Name30" presStyleCnt="0"/>
      <dgm:spPr/>
      <dgm:t>
        <a:bodyPr/>
        <a:lstStyle/>
        <a:p>
          <a:endParaRPr lang="en-US"/>
        </a:p>
      </dgm:t>
    </dgm:pt>
    <dgm:pt modelId="{C1B2EDBF-3986-EF4E-A6C8-C8C6512600D9}" type="pres">
      <dgm:prSet presAssocID="{2AADBC00-9953-7445-9400-D27192A6BC26}" presName="level2Shape" presStyleLbl="node2" presStyleIdx="1" presStyleCnt="2"/>
      <dgm:spPr/>
      <dgm:t>
        <a:bodyPr/>
        <a:lstStyle/>
        <a:p>
          <a:endParaRPr lang="zh-CN" altLang="en-US"/>
        </a:p>
      </dgm:t>
    </dgm:pt>
    <dgm:pt modelId="{77AD8C54-4C23-EF42-B0A1-06308B808EA2}" type="pres">
      <dgm:prSet presAssocID="{2AADBC00-9953-7445-9400-D27192A6BC26}" presName="hierChild3" presStyleCnt="0"/>
      <dgm:spPr/>
      <dgm:t>
        <a:bodyPr/>
        <a:lstStyle/>
        <a:p>
          <a:endParaRPr lang="en-US"/>
        </a:p>
      </dgm:t>
    </dgm:pt>
    <dgm:pt modelId="{DF466BBC-4F47-0F48-8730-A9A5302FB782}" type="pres">
      <dgm:prSet presAssocID="{05294104-8991-6045-B265-A7DC926D7C93}" presName="Name25" presStyleLbl="parChTrans1D3" presStyleIdx="2" presStyleCnt="4"/>
      <dgm:spPr/>
      <dgm:t>
        <a:bodyPr/>
        <a:lstStyle/>
        <a:p>
          <a:endParaRPr lang="en-US"/>
        </a:p>
      </dgm:t>
    </dgm:pt>
    <dgm:pt modelId="{FCE52DE3-5C7E-4040-8870-5BCFD101CF58}" type="pres">
      <dgm:prSet presAssocID="{05294104-8991-6045-B265-A7DC926D7C93}" presName="connTx" presStyleLbl="parChTrans1D3" presStyleIdx="2" presStyleCnt="4"/>
      <dgm:spPr/>
      <dgm:t>
        <a:bodyPr/>
        <a:lstStyle/>
        <a:p>
          <a:endParaRPr lang="en-US"/>
        </a:p>
      </dgm:t>
    </dgm:pt>
    <dgm:pt modelId="{22AE1107-FAC1-BC46-9171-4A5906585AA2}" type="pres">
      <dgm:prSet presAssocID="{58F352EE-3429-0846-BBC9-655C55027498}" presName="Name30" presStyleCnt="0"/>
      <dgm:spPr/>
      <dgm:t>
        <a:bodyPr/>
        <a:lstStyle/>
        <a:p>
          <a:endParaRPr lang="en-US"/>
        </a:p>
      </dgm:t>
    </dgm:pt>
    <dgm:pt modelId="{46DFD24C-0A25-984C-B471-2821A60B6BF6}" type="pres">
      <dgm:prSet presAssocID="{58F352EE-3429-0846-BBC9-655C55027498}" presName="level2Shape" presStyleLbl="node3" presStyleIdx="2" presStyleCnt="4"/>
      <dgm:spPr/>
      <dgm:t>
        <a:bodyPr/>
        <a:lstStyle/>
        <a:p>
          <a:endParaRPr lang="zh-CN" altLang="en-US"/>
        </a:p>
      </dgm:t>
    </dgm:pt>
    <dgm:pt modelId="{9C6B04B8-EAF3-E748-8438-5BDF8FFCF6D4}" type="pres">
      <dgm:prSet presAssocID="{58F352EE-3429-0846-BBC9-655C55027498}" presName="hierChild3" presStyleCnt="0"/>
      <dgm:spPr/>
      <dgm:t>
        <a:bodyPr/>
        <a:lstStyle/>
        <a:p>
          <a:endParaRPr lang="en-US"/>
        </a:p>
      </dgm:t>
    </dgm:pt>
    <dgm:pt modelId="{6DE7C27F-C1DB-BC4A-ADBB-5484B49B0591}" type="pres">
      <dgm:prSet presAssocID="{149A3714-F76D-4744-80BB-F8B66ED1ABFC}" presName="Name25" presStyleLbl="parChTrans1D4" presStyleIdx="15" presStyleCnt="30"/>
      <dgm:spPr/>
      <dgm:t>
        <a:bodyPr/>
        <a:lstStyle/>
        <a:p>
          <a:endParaRPr lang="en-US"/>
        </a:p>
      </dgm:t>
    </dgm:pt>
    <dgm:pt modelId="{D8FEF4FD-1FEC-0B45-A543-11E7E15906AF}" type="pres">
      <dgm:prSet presAssocID="{149A3714-F76D-4744-80BB-F8B66ED1ABFC}" presName="connTx" presStyleLbl="parChTrans1D4" presStyleIdx="15" presStyleCnt="30"/>
      <dgm:spPr/>
      <dgm:t>
        <a:bodyPr/>
        <a:lstStyle/>
        <a:p>
          <a:endParaRPr lang="en-US"/>
        </a:p>
      </dgm:t>
    </dgm:pt>
    <dgm:pt modelId="{DE72955F-2D0F-CA44-8EE5-3DA404BD3578}" type="pres">
      <dgm:prSet presAssocID="{2B541F8D-B661-104B-AC60-D57F075BE033}" presName="Name30" presStyleCnt="0"/>
      <dgm:spPr/>
      <dgm:t>
        <a:bodyPr/>
        <a:lstStyle/>
        <a:p>
          <a:endParaRPr lang="en-US"/>
        </a:p>
      </dgm:t>
    </dgm:pt>
    <dgm:pt modelId="{28F1CF39-33FD-6445-96CE-34CFC4F6EA5C}" type="pres">
      <dgm:prSet presAssocID="{2B541F8D-B661-104B-AC60-D57F075BE033}" presName="level2Shape" presStyleLbl="node4" presStyleIdx="15" presStyleCnt="30" custScaleX="106801" custScaleY="94209" custLinFactNeighborX="-4265"/>
      <dgm:spPr/>
      <dgm:t>
        <a:bodyPr/>
        <a:lstStyle/>
        <a:p>
          <a:endParaRPr lang="zh-CN" altLang="en-US"/>
        </a:p>
      </dgm:t>
    </dgm:pt>
    <dgm:pt modelId="{3C7F47BF-EFED-EB44-9B39-C88E634100E9}" type="pres">
      <dgm:prSet presAssocID="{2B541F8D-B661-104B-AC60-D57F075BE033}" presName="hierChild3" presStyleCnt="0"/>
      <dgm:spPr/>
      <dgm:t>
        <a:bodyPr/>
        <a:lstStyle/>
        <a:p>
          <a:endParaRPr lang="en-US"/>
        </a:p>
      </dgm:t>
    </dgm:pt>
    <dgm:pt modelId="{02F76C2B-10DC-464B-B761-BF92ECE13F7A}" type="pres">
      <dgm:prSet presAssocID="{360E74DF-E7A1-43CE-BE3D-36DE84DC16FD}" presName="Name25" presStyleLbl="parChTrans1D4" presStyleIdx="16" presStyleCnt="30"/>
      <dgm:spPr/>
      <dgm:t>
        <a:bodyPr/>
        <a:lstStyle/>
        <a:p>
          <a:endParaRPr lang="en-US"/>
        </a:p>
      </dgm:t>
    </dgm:pt>
    <dgm:pt modelId="{BE29C7B6-E9B2-4A7F-B579-879531C9D2E2}" type="pres">
      <dgm:prSet presAssocID="{360E74DF-E7A1-43CE-BE3D-36DE84DC16FD}" presName="connTx" presStyleLbl="parChTrans1D4" presStyleIdx="16" presStyleCnt="30"/>
      <dgm:spPr/>
      <dgm:t>
        <a:bodyPr/>
        <a:lstStyle/>
        <a:p>
          <a:endParaRPr lang="en-US"/>
        </a:p>
      </dgm:t>
    </dgm:pt>
    <dgm:pt modelId="{60A0AB69-C83F-4E07-A0BC-A558378C1ABF}" type="pres">
      <dgm:prSet presAssocID="{423DA95F-3178-4F8B-BC32-337BE9953E85}" presName="Name30" presStyleCnt="0"/>
      <dgm:spPr/>
      <dgm:t>
        <a:bodyPr/>
        <a:lstStyle/>
        <a:p>
          <a:endParaRPr lang="en-US"/>
        </a:p>
      </dgm:t>
    </dgm:pt>
    <dgm:pt modelId="{7140A6FB-B136-424D-8722-83CD8E5CE9D7}" type="pres">
      <dgm:prSet presAssocID="{423DA95F-3178-4F8B-BC32-337BE9953E85}" presName="level2Shape" presStyleLbl="node4" presStyleIdx="16" presStyleCnt="30" custScaleX="112178" custLinFactNeighborX="-12275"/>
      <dgm:spPr/>
      <dgm:t>
        <a:bodyPr/>
        <a:lstStyle/>
        <a:p>
          <a:endParaRPr lang="en-US"/>
        </a:p>
      </dgm:t>
    </dgm:pt>
    <dgm:pt modelId="{0754F686-16EA-4F4F-A7DF-E7A3739BA0A1}" type="pres">
      <dgm:prSet presAssocID="{423DA95F-3178-4F8B-BC32-337BE9953E85}" presName="hierChild3" presStyleCnt="0"/>
      <dgm:spPr/>
      <dgm:t>
        <a:bodyPr/>
        <a:lstStyle/>
        <a:p>
          <a:endParaRPr lang="en-US"/>
        </a:p>
      </dgm:t>
    </dgm:pt>
    <dgm:pt modelId="{67680221-2CFC-B040-B462-05F6C52DA67A}" type="pres">
      <dgm:prSet presAssocID="{D1F50E0E-9799-754E-B6BC-1DD74300EAE0}" presName="Name25" presStyleLbl="parChTrans1D4" presStyleIdx="17" presStyleCnt="30"/>
      <dgm:spPr/>
      <dgm:t>
        <a:bodyPr/>
        <a:lstStyle/>
        <a:p>
          <a:endParaRPr lang="en-US"/>
        </a:p>
      </dgm:t>
    </dgm:pt>
    <dgm:pt modelId="{3ABAAD57-3D91-544B-9FF5-3F90C5F2459B}" type="pres">
      <dgm:prSet presAssocID="{D1F50E0E-9799-754E-B6BC-1DD74300EAE0}" presName="connTx" presStyleLbl="parChTrans1D4" presStyleIdx="17" presStyleCnt="30"/>
      <dgm:spPr/>
      <dgm:t>
        <a:bodyPr/>
        <a:lstStyle/>
        <a:p>
          <a:endParaRPr lang="en-US"/>
        </a:p>
      </dgm:t>
    </dgm:pt>
    <dgm:pt modelId="{854EE646-627F-1B44-AC51-4746CE039986}" type="pres">
      <dgm:prSet presAssocID="{FD5FA2E9-3ACA-C048-A5C7-15CCD4BDBFB5}" presName="Name30" presStyleCnt="0"/>
      <dgm:spPr/>
      <dgm:t>
        <a:bodyPr/>
        <a:lstStyle/>
        <a:p>
          <a:endParaRPr lang="en-US"/>
        </a:p>
      </dgm:t>
    </dgm:pt>
    <dgm:pt modelId="{D86A3AF6-FDD2-E44A-9F73-57EB762F7A55}" type="pres">
      <dgm:prSet presAssocID="{FD5FA2E9-3ACA-C048-A5C7-15CCD4BDBFB5}" presName="level2Shape" presStyleLbl="node4" presStyleIdx="17" presStyleCnt="30" custLinFactNeighborX="-20396"/>
      <dgm:spPr/>
      <dgm:t>
        <a:bodyPr/>
        <a:lstStyle/>
        <a:p>
          <a:endParaRPr lang="zh-CN" altLang="en-US"/>
        </a:p>
      </dgm:t>
    </dgm:pt>
    <dgm:pt modelId="{8F8F1756-F3F2-BB4A-9CA9-53E1DE73975E}" type="pres">
      <dgm:prSet presAssocID="{FD5FA2E9-3ACA-C048-A5C7-15CCD4BDBFB5}" presName="hierChild3" presStyleCnt="0"/>
      <dgm:spPr/>
      <dgm:t>
        <a:bodyPr/>
        <a:lstStyle/>
        <a:p>
          <a:endParaRPr lang="en-US"/>
        </a:p>
      </dgm:t>
    </dgm:pt>
    <dgm:pt modelId="{FCD0271D-9DA5-4FA4-AC28-32E83D614764}" type="pres">
      <dgm:prSet presAssocID="{CBC89F4F-0ED7-4A17-B9F9-CCD2C0794FEB}" presName="Name25" presStyleLbl="parChTrans1D4" presStyleIdx="18" presStyleCnt="30"/>
      <dgm:spPr/>
      <dgm:t>
        <a:bodyPr/>
        <a:lstStyle/>
        <a:p>
          <a:endParaRPr lang="en-US"/>
        </a:p>
      </dgm:t>
    </dgm:pt>
    <dgm:pt modelId="{6FCC98C6-4C0C-43FA-ADC6-FBC06640B123}" type="pres">
      <dgm:prSet presAssocID="{CBC89F4F-0ED7-4A17-B9F9-CCD2C0794FEB}" presName="connTx" presStyleLbl="parChTrans1D4" presStyleIdx="18" presStyleCnt="30"/>
      <dgm:spPr/>
      <dgm:t>
        <a:bodyPr/>
        <a:lstStyle/>
        <a:p>
          <a:endParaRPr lang="en-US"/>
        </a:p>
      </dgm:t>
    </dgm:pt>
    <dgm:pt modelId="{909A09D5-1489-412B-AA0A-7509312D7275}" type="pres">
      <dgm:prSet presAssocID="{66AB130F-6E0E-42EE-BA11-0420F4B31BBF}" presName="Name30" presStyleCnt="0"/>
      <dgm:spPr/>
      <dgm:t>
        <a:bodyPr/>
        <a:lstStyle/>
        <a:p>
          <a:endParaRPr lang="en-US"/>
        </a:p>
      </dgm:t>
    </dgm:pt>
    <dgm:pt modelId="{CB1C1376-708C-454B-88BF-D06E11EEB20A}" type="pres">
      <dgm:prSet presAssocID="{66AB130F-6E0E-42EE-BA11-0420F4B31BBF}" presName="level2Shape" presStyleLbl="node4" presStyleIdx="18" presStyleCnt="30" custLinFactNeighborX="-17807"/>
      <dgm:spPr/>
      <dgm:t>
        <a:bodyPr/>
        <a:lstStyle/>
        <a:p>
          <a:endParaRPr lang="en-US"/>
        </a:p>
      </dgm:t>
    </dgm:pt>
    <dgm:pt modelId="{B9B24CEC-AA74-49A3-9E1F-2A99DED4CBA6}" type="pres">
      <dgm:prSet presAssocID="{66AB130F-6E0E-42EE-BA11-0420F4B31BBF}" presName="hierChild3" presStyleCnt="0"/>
      <dgm:spPr/>
      <dgm:t>
        <a:bodyPr/>
        <a:lstStyle/>
        <a:p>
          <a:endParaRPr lang="en-US"/>
        </a:p>
      </dgm:t>
    </dgm:pt>
    <dgm:pt modelId="{0B3C9BE8-F7D0-493D-951A-624E03CAD15E}" type="pres">
      <dgm:prSet presAssocID="{B44D08AC-FFC1-4015-8DAF-2BC94B4A97F0}" presName="Name25" presStyleLbl="parChTrans1D4" presStyleIdx="19" presStyleCnt="30"/>
      <dgm:spPr/>
      <dgm:t>
        <a:bodyPr/>
        <a:lstStyle/>
        <a:p>
          <a:endParaRPr lang="en-US"/>
        </a:p>
      </dgm:t>
    </dgm:pt>
    <dgm:pt modelId="{7B6DBC2C-A0AD-449C-92B0-1FECA41205B2}" type="pres">
      <dgm:prSet presAssocID="{B44D08AC-FFC1-4015-8DAF-2BC94B4A97F0}" presName="connTx" presStyleLbl="parChTrans1D4" presStyleIdx="19" presStyleCnt="30"/>
      <dgm:spPr/>
      <dgm:t>
        <a:bodyPr/>
        <a:lstStyle/>
        <a:p>
          <a:endParaRPr lang="en-US"/>
        </a:p>
      </dgm:t>
    </dgm:pt>
    <dgm:pt modelId="{A2CA004E-CD9D-4C97-8827-E14DC074AA99}" type="pres">
      <dgm:prSet presAssocID="{88607AE8-FED0-4431-8AC2-4A553A94D4D6}" presName="Name30" presStyleCnt="0"/>
      <dgm:spPr/>
      <dgm:t>
        <a:bodyPr/>
        <a:lstStyle/>
        <a:p>
          <a:endParaRPr lang="en-US"/>
        </a:p>
      </dgm:t>
    </dgm:pt>
    <dgm:pt modelId="{BD3346BF-4876-41C6-82A6-6EEEDFF27E57}" type="pres">
      <dgm:prSet presAssocID="{88607AE8-FED0-4431-8AC2-4A553A94D4D6}" presName="level2Shape" presStyleLbl="node4" presStyleIdx="19" presStyleCnt="30" custLinFactNeighborX="-19246"/>
      <dgm:spPr/>
      <dgm:t>
        <a:bodyPr/>
        <a:lstStyle/>
        <a:p>
          <a:endParaRPr lang="en-US"/>
        </a:p>
      </dgm:t>
    </dgm:pt>
    <dgm:pt modelId="{6AA00395-0C6B-4847-A45E-AAB42782DAE7}" type="pres">
      <dgm:prSet presAssocID="{88607AE8-FED0-4431-8AC2-4A553A94D4D6}" presName="hierChild3" presStyleCnt="0"/>
      <dgm:spPr/>
      <dgm:t>
        <a:bodyPr/>
        <a:lstStyle/>
        <a:p>
          <a:endParaRPr lang="en-US"/>
        </a:p>
      </dgm:t>
    </dgm:pt>
    <dgm:pt modelId="{8B577A49-29AB-1B4C-810B-E59941456BD7}" type="pres">
      <dgm:prSet presAssocID="{15F576AC-BC05-ED44-B9FB-0A8FAC3DF552}" presName="Name25" presStyleLbl="parChTrans1D3" presStyleIdx="3" presStyleCnt="4"/>
      <dgm:spPr/>
      <dgm:t>
        <a:bodyPr/>
        <a:lstStyle/>
        <a:p>
          <a:endParaRPr lang="en-US"/>
        </a:p>
      </dgm:t>
    </dgm:pt>
    <dgm:pt modelId="{23748457-6F13-CA47-A2A0-4F051DFBDE2E}" type="pres">
      <dgm:prSet presAssocID="{15F576AC-BC05-ED44-B9FB-0A8FAC3DF552}" presName="connTx" presStyleLbl="parChTrans1D3" presStyleIdx="3" presStyleCnt="4"/>
      <dgm:spPr/>
      <dgm:t>
        <a:bodyPr/>
        <a:lstStyle/>
        <a:p>
          <a:endParaRPr lang="en-US"/>
        </a:p>
      </dgm:t>
    </dgm:pt>
    <dgm:pt modelId="{A957D8B7-826A-B346-B530-AAE7456EF034}" type="pres">
      <dgm:prSet presAssocID="{98228AD4-B976-9B44-A7ED-CB92B6A9278A}" presName="Name30" presStyleCnt="0"/>
      <dgm:spPr/>
      <dgm:t>
        <a:bodyPr/>
        <a:lstStyle/>
        <a:p>
          <a:endParaRPr lang="en-US"/>
        </a:p>
      </dgm:t>
    </dgm:pt>
    <dgm:pt modelId="{F2C20160-E84C-E948-9362-517738797505}" type="pres">
      <dgm:prSet presAssocID="{98228AD4-B976-9B44-A7ED-CB92B6A9278A}" presName="level2Shape" presStyleLbl="node3" presStyleIdx="3" presStyleCnt="4"/>
      <dgm:spPr/>
      <dgm:t>
        <a:bodyPr/>
        <a:lstStyle/>
        <a:p>
          <a:endParaRPr lang="zh-CN" altLang="en-US"/>
        </a:p>
      </dgm:t>
    </dgm:pt>
    <dgm:pt modelId="{7BF6F901-F213-5048-AF2C-018DC96D122E}" type="pres">
      <dgm:prSet presAssocID="{98228AD4-B976-9B44-A7ED-CB92B6A9278A}" presName="hierChild3" presStyleCnt="0"/>
      <dgm:spPr/>
      <dgm:t>
        <a:bodyPr/>
        <a:lstStyle/>
        <a:p>
          <a:endParaRPr lang="en-US"/>
        </a:p>
      </dgm:t>
    </dgm:pt>
    <dgm:pt modelId="{46C53283-D173-4042-8E90-60AFA8797BE9}" type="pres">
      <dgm:prSet presAssocID="{518D5ADF-19BF-084F-AF48-D20BD76EA876}" presName="Name25" presStyleLbl="parChTrans1D4" presStyleIdx="20" presStyleCnt="30"/>
      <dgm:spPr/>
      <dgm:t>
        <a:bodyPr/>
        <a:lstStyle/>
        <a:p>
          <a:endParaRPr lang="en-US"/>
        </a:p>
      </dgm:t>
    </dgm:pt>
    <dgm:pt modelId="{CD04ECD2-535F-7341-B677-774B38F15171}" type="pres">
      <dgm:prSet presAssocID="{518D5ADF-19BF-084F-AF48-D20BD76EA876}" presName="connTx" presStyleLbl="parChTrans1D4" presStyleIdx="20" presStyleCnt="30"/>
      <dgm:spPr/>
      <dgm:t>
        <a:bodyPr/>
        <a:lstStyle/>
        <a:p>
          <a:endParaRPr lang="en-US"/>
        </a:p>
      </dgm:t>
    </dgm:pt>
    <dgm:pt modelId="{8D251A73-88F1-0E42-ACE7-36CCC8220BFD}" type="pres">
      <dgm:prSet presAssocID="{AEF36CDE-F944-1E4D-8E0A-C1FC8CD2A47F}" presName="Name30" presStyleCnt="0"/>
      <dgm:spPr/>
      <dgm:t>
        <a:bodyPr/>
        <a:lstStyle/>
        <a:p>
          <a:endParaRPr lang="en-US"/>
        </a:p>
      </dgm:t>
    </dgm:pt>
    <dgm:pt modelId="{A0598C91-A2BD-4848-BD59-E0ABDEDFF28B}" type="pres">
      <dgm:prSet presAssocID="{AEF36CDE-F944-1E4D-8E0A-C1FC8CD2A47F}" presName="level2Shape" presStyleLbl="node4" presStyleIdx="20" presStyleCnt="30" custScaleX="106801" custScaleY="135626" custLinFactNeighborX="-4265"/>
      <dgm:spPr/>
      <dgm:t>
        <a:bodyPr/>
        <a:lstStyle/>
        <a:p>
          <a:endParaRPr lang="zh-CN" altLang="en-US"/>
        </a:p>
      </dgm:t>
    </dgm:pt>
    <dgm:pt modelId="{732D170A-582C-C245-BE36-17681C7B2BE7}" type="pres">
      <dgm:prSet presAssocID="{AEF36CDE-F944-1E4D-8E0A-C1FC8CD2A47F}" presName="hierChild3" presStyleCnt="0"/>
      <dgm:spPr/>
      <dgm:t>
        <a:bodyPr/>
        <a:lstStyle/>
        <a:p>
          <a:endParaRPr lang="en-US"/>
        </a:p>
      </dgm:t>
    </dgm:pt>
    <dgm:pt modelId="{169C1B11-BF64-4FB6-AB15-763655924DAC}" type="pres">
      <dgm:prSet presAssocID="{9BCC61E0-51B9-4F64-B3C2-060AB38F8BCA}" presName="Name25" presStyleLbl="parChTrans1D4" presStyleIdx="21" presStyleCnt="30"/>
      <dgm:spPr/>
      <dgm:t>
        <a:bodyPr/>
        <a:lstStyle/>
        <a:p>
          <a:endParaRPr lang="en-US"/>
        </a:p>
      </dgm:t>
    </dgm:pt>
    <dgm:pt modelId="{37D06CBF-EEC5-41F6-9294-4DCAC245488F}" type="pres">
      <dgm:prSet presAssocID="{9BCC61E0-51B9-4F64-B3C2-060AB38F8BCA}" presName="connTx" presStyleLbl="parChTrans1D4" presStyleIdx="21" presStyleCnt="30"/>
      <dgm:spPr/>
      <dgm:t>
        <a:bodyPr/>
        <a:lstStyle/>
        <a:p>
          <a:endParaRPr lang="en-US"/>
        </a:p>
      </dgm:t>
    </dgm:pt>
    <dgm:pt modelId="{2001358C-E6E2-4E09-B97F-0844C808E594}" type="pres">
      <dgm:prSet presAssocID="{BC5A698D-CD56-4AFA-B976-EC50BB03CB02}" presName="Name30" presStyleCnt="0"/>
      <dgm:spPr/>
      <dgm:t>
        <a:bodyPr/>
        <a:lstStyle/>
        <a:p>
          <a:endParaRPr lang="en-US"/>
        </a:p>
      </dgm:t>
    </dgm:pt>
    <dgm:pt modelId="{5962ED4A-026A-49A2-ACC5-7E5F6F8ED2BF}" type="pres">
      <dgm:prSet presAssocID="{BC5A698D-CD56-4AFA-B976-EC50BB03CB02}" presName="level2Shape" presStyleLbl="node4" presStyleIdx="21" presStyleCnt="30" custScaleX="110723" custLinFactNeighborX="-11490"/>
      <dgm:spPr/>
      <dgm:t>
        <a:bodyPr/>
        <a:lstStyle/>
        <a:p>
          <a:endParaRPr lang="en-US"/>
        </a:p>
      </dgm:t>
    </dgm:pt>
    <dgm:pt modelId="{2D8BC41A-532B-4EC6-9CF6-27FF141B9508}" type="pres">
      <dgm:prSet presAssocID="{BC5A698D-CD56-4AFA-B976-EC50BB03CB02}" presName="hierChild3" presStyleCnt="0"/>
      <dgm:spPr/>
      <dgm:t>
        <a:bodyPr/>
        <a:lstStyle/>
        <a:p>
          <a:endParaRPr lang="en-US"/>
        </a:p>
      </dgm:t>
    </dgm:pt>
    <dgm:pt modelId="{6DEFE99E-D8A0-1F40-98D9-8F508013B1AA}" type="pres">
      <dgm:prSet presAssocID="{22F9DE8E-E33C-9B45-92F5-6FA3578D609E}" presName="Name25" presStyleLbl="parChTrans1D4" presStyleIdx="22" presStyleCnt="30"/>
      <dgm:spPr/>
      <dgm:t>
        <a:bodyPr/>
        <a:lstStyle/>
        <a:p>
          <a:endParaRPr lang="en-US"/>
        </a:p>
      </dgm:t>
    </dgm:pt>
    <dgm:pt modelId="{97DF6072-A78B-6741-BD97-0CA5CB783613}" type="pres">
      <dgm:prSet presAssocID="{22F9DE8E-E33C-9B45-92F5-6FA3578D609E}" presName="connTx" presStyleLbl="parChTrans1D4" presStyleIdx="22" presStyleCnt="30"/>
      <dgm:spPr/>
      <dgm:t>
        <a:bodyPr/>
        <a:lstStyle/>
        <a:p>
          <a:endParaRPr lang="en-US"/>
        </a:p>
      </dgm:t>
    </dgm:pt>
    <dgm:pt modelId="{D1DDA8A2-ACEC-E742-9543-8F2965A51B94}" type="pres">
      <dgm:prSet presAssocID="{3F521A69-5665-4745-BC07-4370B2A6243B}" presName="Name30" presStyleCnt="0"/>
      <dgm:spPr/>
      <dgm:t>
        <a:bodyPr/>
        <a:lstStyle/>
        <a:p>
          <a:endParaRPr lang="en-US"/>
        </a:p>
      </dgm:t>
    </dgm:pt>
    <dgm:pt modelId="{3A690A05-B5B3-524F-A32F-2A2612B98E07}" type="pres">
      <dgm:prSet presAssocID="{3F521A69-5665-4745-BC07-4370B2A6243B}" presName="level2Shape" presStyleLbl="node4" presStyleIdx="22" presStyleCnt="30" custLinFactNeighborX="-18687"/>
      <dgm:spPr/>
      <dgm:t>
        <a:bodyPr/>
        <a:lstStyle/>
        <a:p>
          <a:endParaRPr lang="zh-CN" altLang="en-US"/>
        </a:p>
      </dgm:t>
    </dgm:pt>
    <dgm:pt modelId="{79BEC02E-2799-3642-B651-E16E46658699}" type="pres">
      <dgm:prSet presAssocID="{3F521A69-5665-4745-BC07-4370B2A6243B}" presName="hierChild3" presStyleCnt="0"/>
      <dgm:spPr/>
      <dgm:t>
        <a:bodyPr/>
        <a:lstStyle/>
        <a:p>
          <a:endParaRPr lang="en-US"/>
        </a:p>
      </dgm:t>
    </dgm:pt>
    <dgm:pt modelId="{500E9558-5D85-4582-842D-F9C9FAB994BE}" type="pres">
      <dgm:prSet presAssocID="{E3753759-6D4D-40F5-AD71-3FA492A3A0D5}" presName="Name25" presStyleLbl="parChTrans1D4" presStyleIdx="23" presStyleCnt="30"/>
      <dgm:spPr/>
      <dgm:t>
        <a:bodyPr/>
        <a:lstStyle/>
        <a:p>
          <a:endParaRPr lang="en-US"/>
        </a:p>
      </dgm:t>
    </dgm:pt>
    <dgm:pt modelId="{E5C60217-8395-469F-9126-20D83E5D6A00}" type="pres">
      <dgm:prSet presAssocID="{E3753759-6D4D-40F5-AD71-3FA492A3A0D5}" presName="connTx" presStyleLbl="parChTrans1D4" presStyleIdx="23" presStyleCnt="30"/>
      <dgm:spPr/>
      <dgm:t>
        <a:bodyPr/>
        <a:lstStyle/>
        <a:p>
          <a:endParaRPr lang="en-US"/>
        </a:p>
      </dgm:t>
    </dgm:pt>
    <dgm:pt modelId="{19AD7F61-D283-471D-8B26-FD4A2FBE4E70}" type="pres">
      <dgm:prSet presAssocID="{F7C03363-4C3C-4CB3-AEBE-B1A0A1B2B2F5}" presName="Name30" presStyleCnt="0"/>
      <dgm:spPr/>
      <dgm:t>
        <a:bodyPr/>
        <a:lstStyle/>
        <a:p>
          <a:endParaRPr lang="en-US"/>
        </a:p>
      </dgm:t>
    </dgm:pt>
    <dgm:pt modelId="{0E5A4189-D43C-4210-8F6E-81673DDD4B59}" type="pres">
      <dgm:prSet presAssocID="{F7C03363-4C3C-4CB3-AEBE-B1A0A1B2B2F5}" presName="level2Shape" presStyleLbl="node4" presStyleIdx="23" presStyleCnt="30" custLinFactNeighborX="-17807"/>
      <dgm:spPr/>
      <dgm:t>
        <a:bodyPr/>
        <a:lstStyle/>
        <a:p>
          <a:endParaRPr lang="en-US"/>
        </a:p>
      </dgm:t>
    </dgm:pt>
    <dgm:pt modelId="{796B7AA3-E2F0-4333-8406-F89B2F886A3C}" type="pres">
      <dgm:prSet presAssocID="{F7C03363-4C3C-4CB3-AEBE-B1A0A1B2B2F5}" presName="hierChild3" presStyleCnt="0"/>
      <dgm:spPr/>
      <dgm:t>
        <a:bodyPr/>
        <a:lstStyle/>
        <a:p>
          <a:endParaRPr lang="en-US"/>
        </a:p>
      </dgm:t>
    </dgm:pt>
    <dgm:pt modelId="{BAD37B43-AC0A-42FC-A991-F03088129EAF}" type="pres">
      <dgm:prSet presAssocID="{808024C7-2FA0-40E5-B6C0-DB46E91E3098}" presName="Name25" presStyleLbl="parChTrans1D4" presStyleIdx="24" presStyleCnt="30"/>
      <dgm:spPr/>
      <dgm:t>
        <a:bodyPr/>
        <a:lstStyle/>
        <a:p>
          <a:endParaRPr lang="en-US"/>
        </a:p>
      </dgm:t>
    </dgm:pt>
    <dgm:pt modelId="{B7488960-43CA-4C5E-8C26-AED63F7C759E}" type="pres">
      <dgm:prSet presAssocID="{808024C7-2FA0-40E5-B6C0-DB46E91E3098}" presName="connTx" presStyleLbl="parChTrans1D4" presStyleIdx="24" presStyleCnt="30"/>
      <dgm:spPr/>
      <dgm:t>
        <a:bodyPr/>
        <a:lstStyle/>
        <a:p>
          <a:endParaRPr lang="en-US"/>
        </a:p>
      </dgm:t>
    </dgm:pt>
    <dgm:pt modelId="{2224884D-99B8-441A-BCE2-8EDE0861033F}" type="pres">
      <dgm:prSet presAssocID="{28D04431-B8F7-4AD0-B2D2-6C58DE28AC07}" presName="Name30" presStyleCnt="0"/>
      <dgm:spPr/>
      <dgm:t>
        <a:bodyPr/>
        <a:lstStyle/>
        <a:p>
          <a:endParaRPr lang="en-US"/>
        </a:p>
      </dgm:t>
    </dgm:pt>
    <dgm:pt modelId="{D00FFD51-04EF-4D69-8425-15DDF40D177F}" type="pres">
      <dgm:prSet presAssocID="{28D04431-B8F7-4AD0-B2D2-6C58DE28AC07}" presName="level2Shape" presStyleLbl="node4" presStyleIdx="24" presStyleCnt="30" custLinFactNeighborX="-17537"/>
      <dgm:spPr/>
      <dgm:t>
        <a:bodyPr/>
        <a:lstStyle/>
        <a:p>
          <a:endParaRPr lang="en-US"/>
        </a:p>
      </dgm:t>
    </dgm:pt>
    <dgm:pt modelId="{765A9977-23EB-4397-B933-59035B56CC54}" type="pres">
      <dgm:prSet presAssocID="{28D04431-B8F7-4AD0-B2D2-6C58DE28AC07}" presName="hierChild3" presStyleCnt="0"/>
      <dgm:spPr/>
      <dgm:t>
        <a:bodyPr/>
        <a:lstStyle/>
        <a:p>
          <a:endParaRPr lang="en-US"/>
        </a:p>
      </dgm:t>
    </dgm:pt>
    <dgm:pt modelId="{A2B76F6D-2C90-DF41-8964-ADCE10B5711D}" type="pres">
      <dgm:prSet presAssocID="{212E84E9-38A5-D642-BA27-D3C9B9BD4EFA}" presName="Name25" presStyleLbl="parChTrans1D4" presStyleIdx="25" presStyleCnt="30"/>
      <dgm:spPr/>
      <dgm:t>
        <a:bodyPr/>
        <a:lstStyle/>
        <a:p>
          <a:endParaRPr lang="en-US"/>
        </a:p>
      </dgm:t>
    </dgm:pt>
    <dgm:pt modelId="{58EA43C0-2B5E-4D4F-B2F0-19DA675156A3}" type="pres">
      <dgm:prSet presAssocID="{212E84E9-38A5-D642-BA27-D3C9B9BD4EFA}" presName="connTx" presStyleLbl="parChTrans1D4" presStyleIdx="25" presStyleCnt="30"/>
      <dgm:spPr/>
      <dgm:t>
        <a:bodyPr/>
        <a:lstStyle/>
        <a:p>
          <a:endParaRPr lang="en-US"/>
        </a:p>
      </dgm:t>
    </dgm:pt>
    <dgm:pt modelId="{27DA72D5-1B93-5242-8424-198A8CCD047E}" type="pres">
      <dgm:prSet presAssocID="{B7580BBE-DFC8-E24C-A4AF-80FB7AAD5439}" presName="Name30" presStyleCnt="0"/>
      <dgm:spPr/>
      <dgm:t>
        <a:bodyPr/>
        <a:lstStyle/>
        <a:p>
          <a:endParaRPr lang="en-US"/>
        </a:p>
      </dgm:t>
    </dgm:pt>
    <dgm:pt modelId="{B640FC0B-67DD-1F4D-9EBF-352A5B690B57}" type="pres">
      <dgm:prSet presAssocID="{B7580BBE-DFC8-E24C-A4AF-80FB7AAD5439}" presName="level2Shape" presStyleLbl="node4" presStyleIdx="25" presStyleCnt="30" custScaleX="106801" custScaleY="140897" custLinFactNeighborX="-4265"/>
      <dgm:spPr/>
      <dgm:t>
        <a:bodyPr/>
        <a:lstStyle/>
        <a:p>
          <a:endParaRPr lang="en-US"/>
        </a:p>
      </dgm:t>
    </dgm:pt>
    <dgm:pt modelId="{457FA074-7BE8-624C-BFAA-7679D8A9E22D}" type="pres">
      <dgm:prSet presAssocID="{B7580BBE-DFC8-E24C-A4AF-80FB7AAD5439}" presName="hierChild3" presStyleCnt="0"/>
      <dgm:spPr/>
      <dgm:t>
        <a:bodyPr/>
        <a:lstStyle/>
        <a:p>
          <a:endParaRPr lang="en-US"/>
        </a:p>
      </dgm:t>
    </dgm:pt>
    <dgm:pt modelId="{E85DFD16-8099-48E9-8131-E05574CE5589}" type="pres">
      <dgm:prSet presAssocID="{CF3BBE4F-14A1-4D2E-9882-3044E79B1971}" presName="Name25" presStyleLbl="parChTrans1D4" presStyleIdx="26" presStyleCnt="30"/>
      <dgm:spPr/>
      <dgm:t>
        <a:bodyPr/>
        <a:lstStyle/>
        <a:p>
          <a:endParaRPr lang="en-US"/>
        </a:p>
      </dgm:t>
    </dgm:pt>
    <dgm:pt modelId="{45201D14-DC4F-42A3-9D5F-FDA991EC9F70}" type="pres">
      <dgm:prSet presAssocID="{CF3BBE4F-14A1-4D2E-9882-3044E79B1971}" presName="connTx" presStyleLbl="parChTrans1D4" presStyleIdx="26" presStyleCnt="30"/>
      <dgm:spPr/>
      <dgm:t>
        <a:bodyPr/>
        <a:lstStyle/>
        <a:p>
          <a:endParaRPr lang="en-US"/>
        </a:p>
      </dgm:t>
    </dgm:pt>
    <dgm:pt modelId="{D9E55633-6297-425B-ACD2-1B81B2F55238}" type="pres">
      <dgm:prSet presAssocID="{53D740BA-393C-4653-83F1-F5FDCC9E1647}" presName="Name30" presStyleCnt="0"/>
      <dgm:spPr/>
      <dgm:t>
        <a:bodyPr/>
        <a:lstStyle/>
        <a:p>
          <a:endParaRPr lang="en-US"/>
        </a:p>
      </dgm:t>
    </dgm:pt>
    <dgm:pt modelId="{320FE524-BA6B-4B25-8FE3-8A9FC9B558D4}" type="pres">
      <dgm:prSet presAssocID="{53D740BA-393C-4653-83F1-F5FDCC9E1647}" presName="level2Shape" presStyleLbl="node4" presStyleIdx="26" presStyleCnt="30" custScaleX="112400" custLinFactNeighborX="-12268"/>
      <dgm:spPr/>
      <dgm:t>
        <a:bodyPr/>
        <a:lstStyle/>
        <a:p>
          <a:endParaRPr lang="en-US"/>
        </a:p>
      </dgm:t>
    </dgm:pt>
    <dgm:pt modelId="{A0AEFEB2-1FAE-4ACA-AA79-D7B64F88FEE2}" type="pres">
      <dgm:prSet presAssocID="{53D740BA-393C-4653-83F1-F5FDCC9E1647}" presName="hierChild3" presStyleCnt="0"/>
      <dgm:spPr/>
      <dgm:t>
        <a:bodyPr/>
        <a:lstStyle/>
        <a:p>
          <a:endParaRPr lang="en-US"/>
        </a:p>
      </dgm:t>
    </dgm:pt>
    <dgm:pt modelId="{74B7B22B-067C-2041-90F3-A000626BD806}" type="pres">
      <dgm:prSet presAssocID="{DEE46DE6-6368-4C45-B122-A1D9B20FFA18}" presName="Name25" presStyleLbl="parChTrans1D4" presStyleIdx="27" presStyleCnt="30"/>
      <dgm:spPr/>
      <dgm:t>
        <a:bodyPr/>
        <a:lstStyle/>
        <a:p>
          <a:endParaRPr lang="en-US"/>
        </a:p>
      </dgm:t>
    </dgm:pt>
    <dgm:pt modelId="{F93A57AC-1230-3B43-A6C0-F72D76074C7E}" type="pres">
      <dgm:prSet presAssocID="{DEE46DE6-6368-4C45-B122-A1D9B20FFA18}" presName="connTx" presStyleLbl="parChTrans1D4" presStyleIdx="27" presStyleCnt="30"/>
      <dgm:spPr/>
      <dgm:t>
        <a:bodyPr/>
        <a:lstStyle/>
        <a:p>
          <a:endParaRPr lang="en-US"/>
        </a:p>
      </dgm:t>
    </dgm:pt>
    <dgm:pt modelId="{0E5F578E-02F4-5B4F-BCCE-A6F4B65ADA1C}" type="pres">
      <dgm:prSet presAssocID="{AB403680-AB91-8F46-B4AC-3A243F3561C8}" presName="Name30" presStyleCnt="0"/>
      <dgm:spPr/>
      <dgm:t>
        <a:bodyPr/>
        <a:lstStyle/>
        <a:p>
          <a:endParaRPr lang="en-US"/>
        </a:p>
      </dgm:t>
    </dgm:pt>
    <dgm:pt modelId="{BFCCD526-B55A-CD4D-9F3A-2D0CC747E979}" type="pres">
      <dgm:prSet presAssocID="{AB403680-AB91-8F46-B4AC-3A243F3561C8}" presName="level2Shape" presStyleLbl="node4" presStyleIdx="27" presStyleCnt="30" custLinFactNeighborX="-20396"/>
      <dgm:spPr/>
      <dgm:t>
        <a:bodyPr/>
        <a:lstStyle/>
        <a:p>
          <a:endParaRPr lang="zh-CN" altLang="en-US"/>
        </a:p>
      </dgm:t>
    </dgm:pt>
    <dgm:pt modelId="{BACDE846-F0C9-AF43-9853-46866A6F465D}" type="pres">
      <dgm:prSet presAssocID="{AB403680-AB91-8F46-B4AC-3A243F3561C8}" presName="hierChild3" presStyleCnt="0"/>
      <dgm:spPr/>
      <dgm:t>
        <a:bodyPr/>
        <a:lstStyle/>
        <a:p>
          <a:endParaRPr lang="en-US"/>
        </a:p>
      </dgm:t>
    </dgm:pt>
    <dgm:pt modelId="{4BE03517-5865-40D7-B843-CF64C07D8044}" type="pres">
      <dgm:prSet presAssocID="{31ADA278-7D7B-483D-948D-D7261043F319}" presName="Name25" presStyleLbl="parChTrans1D4" presStyleIdx="28" presStyleCnt="30"/>
      <dgm:spPr/>
      <dgm:t>
        <a:bodyPr/>
        <a:lstStyle/>
        <a:p>
          <a:endParaRPr lang="en-US"/>
        </a:p>
      </dgm:t>
    </dgm:pt>
    <dgm:pt modelId="{0D762716-7BFE-4797-96F8-B62F6F7BA0CE}" type="pres">
      <dgm:prSet presAssocID="{31ADA278-7D7B-483D-948D-D7261043F319}" presName="connTx" presStyleLbl="parChTrans1D4" presStyleIdx="28" presStyleCnt="30"/>
      <dgm:spPr/>
      <dgm:t>
        <a:bodyPr/>
        <a:lstStyle/>
        <a:p>
          <a:endParaRPr lang="en-US"/>
        </a:p>
      </dgm:t>
    </dgm:pt>
    <dgm:pt modelId="{6B87646D-B1DA-4E08-97A5-0D7D72A53907}" type="pres">
      <dgm:prSet presAssocID="{DB0573AA-888B-4505-93BF-7A3E6199E517}" presName="Name30" presStyleCnt="0"/>
      <dgm:spPr/>
      <dgm:t>
        <a:bodyPr/>
        <a:lstStyle/>
        <a:p>
          <a:endParaRPr lang="en-US"/>
        </a:p>
      </dgm:t>
    </dgm:pt>
    <dgm:pt modelId="{4D7190C3-6F83-431B-BA82-40A9A23B3CC8}" type="pres">
      <dgm:prSet presAssocID="{DB0573AA-888B-4505-93BF-7A3E6199E517}" presName="level2Shape" presStyleLbl="node4" presStyleIdx="28" presStyleCnt="30" custLinFactNeighborX="-20233"/>
      <dgm:spPr/>
      <dgm:t>
        <a:bodyPr/>
        <a:lstStyle/>
        <a:p>
          <a:endParaRPr lang="en-US"/>
        </a:p>
      </dgm:t>
    </dgm:pt>
    <dgm:pt modelId="{FFA5C4BC-7C56-4C40-84F0-DB4A100B8C81}" type="pres">
      <dgm:prSet presAssocID="{DB0573AA-888B-4505-93BF-7A3E6199E517}" presName="hierChild3" presStyleCnt="0"/>
      <dgm:spPr/>
      <dgm:t>
        <a:bodyPr/>
        <a:lstStyle/>
        <a:p>
          <a:endParaRPr lang="en-US"/>
        </a:p>
      </dgm:t>
    </dgm:pt>
    <dgm:pt modelId="{968BDAB8-99B3-4F41-8BB2-5F8A19514B3C}" type="pres">
      <dgm:prSet presAssocID="{08F70B1F-E29F-480E-8230-CC1A2260CD3D}" presName="Name25" presStyleLbl="parChTrans1D4" presStyleIdx="29" presStyleCnt="30"/>
      <dgm:spPr/>
      <dgm:t>
        <a:bodyPr/>
        <a:lstStyle/>
        <a:p>
          <a:endParaRPr lang="en-US"/>
        </a:p>
      </dgm:t>
    </dgm:pt>
    <dgm:pt modelId="{8A13B898-BBE6-401F-94C8-F524A001BA5D}" type="pres">
      <dgm:prSet presAssocID="{08F70B1F-E29F-480E-8230-CC1A2260CD3D}" presName="connTx" presStyleLbl="parChTrans1D4" presStyleIdx="29" presStyleCnt="30"/>
      <dgm:spPr/>
      <dgm:t>
        <a:bodyPr/>
        <a:lstStyle/>
        <a:p>
          <a:endParaRPr lang="en-US"/>
        </a:p>
      </dgm:t>
    </dgm:pt>
    <dgm:pt modelId="{CB8C9941-675E-46A9-943F-1102C7FE374A}" type="pres">
      <dgm:prSet presAssocID="{0396FA46-062A-49D9-8CB3-106945A78D9D}" presName="Name30" presStyleCnt="0"/>
      <dgm:spPr/>
      <dgm:t>
        <a:bodyPr/>
        <a:lstStyle/>
        <a:p>
          <a:endParaRPr lang="en-US"/>
        </a:p>
      </dgm:t>
    </dgm:pt>
    <dgm:pt modelId="{3760028A-89A4-400E-9BF4-8258F922559B}" type="pres">
      <dgm:prSet presAssocID="{0396FA46-062A-49D9-8CB3-106945A78D9D}" presName="level2Shape" presStyleLbl="node4" presStyleIdx="29" presStyleCnt="30" custLinFactNeighborX="-18750"/>
      <dgm:spPr/>
      <dgm:t>
        <a:bodyPr/>
        <a:lstStyle/>
        <a:p>
          <a:endParaRPr lang="en-US"/>
        </a:p>
      </dgm:t>
    </dgm:pt>
    <dgm:pt modelId="{2D96179E-0ECF-4BCB-8949-3F417D24330C}" type="pres">
      <dgm:prSet presAssocID="{0396FA46-062A-49D9-8CB3-106945A78D9D}" presName="hierChild3" presStyleCnt="0"/>
      <dgm:spPr/>
      <dgm:t>
        <a:bodyPr/>
        <a:lstStyle/>
        <a:p>
          <a:endParaRPr lang="en-US"/>
        </a:p>
      </dgm:t>
    </dgm:pt>
    <dgm:pt modelId="{2CB084A0-121B-A04D-A77D-8FAAB6F2B07C}" type="pres">
      <dgm:prSet presAssocID="{880B32A8-00B2-1E44-B240-2A96269E198F}" presName="bgShapesFlow" presStyleCnt="0"/>
      <dgm:spPr/>
      <dgm:t>
        <a:bodyPr/>
        <a:lstStyle/>
        <a:p>
          <a:endParaRPr lang="en-US"/>
        </a:p>
      </dgm:t>
    </dgm:pt>
    <dgm:pt modelId="{FB116189-DED1-3243-A06B-34ADCB2927C4}" type="pres">
      <dgm:prSet presAssocID="{F050224C-7959-A147-891E-0B3BFF4B27F3}" presName="rectComp" presStyleCnt="0"/>
      <dgm:spPr/>
      <dgm:t>
        <a:bodyPr/>
        <a:lstStyle/>
        <a:p>
          <a:endParaRPr lang="en-US"/>
        </a:p>
      </dgm:t>
    </dgm:pt>
    <dgm:pt modelId="{24114E99-0CB3-1F40-BFBC-D77433E37280}" type="pres">
      <dgm:prSet presAssocID="{F050224C-7959-A147-891E-0B3BFF4B27F3}" presName="bgRect" presStyleLbl="bgShp" presStyleIdx="0" presStyleCnt="8"/>
      <dgm:spPr/>
      <dgm:t>
        <a:bodyPr/>
        <a:lstStyle/>
        <a:p>
          <a:endParaRPr lang="zh-CN" altLang="en-US"/>
        </a:p>
      </dgm:t>
    </dgm:pt>
    <dgm:pt modelId="{95E4041E-858F-DD4A-A9A2-BA681F9F5EB0}" type="pres">
      <dgm:prSet presAssocID="{F050224C-7959-A147-891E-0B3BFF4B27F3}" presName="bgRectTx" presStyleLbl="bgShp" presStyleIdx="0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42EBF4-914F-D945-95AE-21B9421E38DC}" type="pres">
      <dgm:prSet presAssocID="{F050224C-7959-A147-891E-0B3BFF4B27F3}" presName="spComp" presStyleCnt="0"/>
      <dgm:spPr/>
      <dgm:t>
        <a:bodyPr/>
        <a:lstStyle/>
        <a:p>
          <a:endParaRPr lang="en-US"/>
        </a:p>
      </dgm:t>
    </dgm:pt>
    <dgm:pt modelId="{8417819E-108D-FD47-BB1D-BCE2322F670B}" type="pres">
      <dgm:prSet presAssocID="{F050224C-7959-A147-891E-0B3BFF4B27F3}" presName="hSp" presStyleCnt="0"/>
      <dgm:spPr/>
      <dgm:t>
        <a:bodyPr/>
        <a:lstStyle/>
        <a:p>
          <a:endParaRPr lang="en-US"/>
        </a:p>
      </dgm:t>
    </dgm:pt>
    <dgm:pt modelId="{F3FCC780-D181-2A4D-93FB-6B25F7B0EBAC}" type="pres">
      <dgm:prSet presAssocID="{2C60B42D-7111-6F4D-9173-54CCD9982140}" presName="rectComp" presStyleCnt="0"/>
      <dgm:spPr/>
      <dgm:t>
        <a:bodyPr/>
        <a:lstStyle/>
        <a:p>
          <a:endParaRPr lang="en-US"/>
        </a:p>
      </dgm:t>
    </dgm:pt>
    <dgm:pt modelId="{E7F3BEEA-04FB-DB42-B610-36963424C8A1}" type="pres">
      <dgm:prSet presAssocID="{2C60B42D-7111-6F4D-9173-54CCD9982140}" presName="bgRect" presStyleLbl="bgShp" presStyleIdx="1" presStyleCnt="8"/>
      <dgm:spPr/>
      <dgm:t>
        <a:bodyPr/>
        <a:lstStyle/>
        <a:p>
          <a:endParaRPr lang="en-US"/>
        </a:p>
      </dgm:t>
    </dgm:pt>
    <dgm:pt modelId="{D0352A3C-959C-E74B-880E-A404F5C42237}" type="pres">
      <dgm:prSet presAssocID="{2C60B42D-7111-6F4D-9173-54CCD9982140}" presName="bgRectTx" presStyleLbl="bgShp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C6FB7-2677-8A48-BF59-5B3B74F5C40B}" type="pres">
      <dgm:prSet presAssocID="{2C60B42D-7111-6F4D-9173-54CCD9982140}" presName="spComp" presStyleCnt="0"/>
      <dgm:spPr/>
      <dgm:t>
        <a:bodyPr/>
        <a:lstStyle/>
        <a:p>
          <a:endParaRPr lang="en-US"/>
        </a:p>
      </dgm:t>
    </dgm:pt>
    <dgm:pt modelId="{B7C1777E-FEB3-F44A-9E8A-FBE588B7351F}" type="pres">
      <dgm:prSet presAssocID="{2C60B42D-7111-6F4D-9173-54CCD9982140}" presName="hSp" presStyleCnt="0"/>
      <dgm:spPr/>
      <dgm:t>
        <a:bodyPr/>
        <a:lstStyle/>
        <a:p>
          <a:endParaRPr lang="en-US"/>
        </a:p>
      </dgm:t>
    </dgm:pt>
    <dgm:pt modelId="{1211956D-344B-5A41-BD00-86027E42D005}" type="pres">
      <dgm:prSet presAssocID="{B8AE83D1-55BC-EF4C-98FA-72C49CCE714E}" presName="rectComp" presStyleCnt="0"/>
      <dgm:spPr/>
      <dgm:t>
        <a:bodyPr/>
        <a:lstStyle/>
        <a:p>
          <a:endParaRPr lang="en-US"/>
        </a:p>
      </dgm:t>
    </dgm:pt>
    <dgm:pt modelId="{5DAD34C5-2F9B-B74E-B786-FDF6913343E6}" type="pres">
      <dgm:prSet presAssocID="{B8AE83D1-55BC-EF4C-98FA-72C49CCE714E}" presName="bgRect" presStyleLbl="bgShp" presStyleIdx="2" presStyleCnt="8"/>
      <dgm:spPr/>
      <dgm:t>
        <a:bodyPr/>
        <a:lstStyle/>
        <a:p>
          <a:endParaRPr lang="zh-CN" altLang="en-US"/>
        </a:p>
      </dgm:t>
    </dgm:pt>
    <dgm:pt modelId="{483CDCC8-C001-CA44-863E-FDF667289D4D}" type="pres">
      <dgm:prSet presAssocID="{B8AE83D1-55BC-EF4C-98FA-72C49CCE714E}" presName="bgRectTx" presStyleLbl="bgShp" presStyleIdx="2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8F050C-3F7A-9743-A1B6-D3F69FF99A25}" type="pres">
      <dgm:prSet presAssocID="{B8AE83D1-55BC-EF4C-98FA-72C49CCE714E}" presName="spComp" presStyleCnt="0"/>
      <dgm:spPr/>
      <dgm:t>
        <a:bodyPr/>
        <a:lstStyle/>
        <a:p>
          <a:endParaRPr lang="en-US"/>
        </a:p>
      </dgm:t>
    </dgm:pt>
    <dgm:pt modelId="{A134A3C8-C511-1549-BE74-CF48E026C9D0}" type="pres">
      <dgm:prSet presAssocID="{B8AE83D1-55BC-EF4C-98FA-72C49CCE714E}" presName="hSp" presStyleCnt="0"/>
      <dgm:spPr/>
      <dgm:t>
        <a:bodyPr/>
        <a:lstStyle/>
        <a:p>
          <a:endParaRPr lang="en-US"/>
        </a:p>
      </dgm:t>
    </dgm:pt>
    <dgm:pt modelId="{6CE6F452-BD07-7D4E-B03B-5085D54FE63E}" type="pres">
      <dgm:prSet presAssocID="{DE0E7CAA-8B5D-254C-B056-68F265C42F56}" presName="rectComp" presStyleCnt="0"/>
      <dgm:spPr/>
      <dgm:t>
        <a:bodyPr/>
        <a:lstStyle/>
        <a:p>
          <a:endParaRPr lang="en-US"/>
        </a:p>
      </dgm:t>
    </dgm:pt>
    <dgm:pt modelId="{D05043D7-CF63-7D40-9094-59779312FA5B}" type="pres">
      <dgm:prSet presAssocID="{DE0E7CAA-8B5D-254C-B056-68F265C42F56}" presName="bgRect" presStyleLbl="bgShp" presStyleIdx="3" presStyleCnt="8"/>
      <dgm:spPr/>
      <dgm:t>
        <a:bodyPr/>
        <a:lstStyle/>
        <a:p>
          <a:endParaRPr lang="zh-CN" altLang="en-US"/>
        </a:p>
      </dgm:t>
    </dgm:pt>
    <dgm:pt modelId="{1694C4ED-68B4-5F42-9E09-867060EDB024}" type="pres">
      <dgm:prSet presAssocID="{DE0E7CAA-8B5D-254C-B056-68F265C42F56}" presName="bgRectTx" presStyleLbl="bgShp" presStyleIdx="3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8BB2F3-E2BB-A04D-A302-934BFB344B55}" type="pres">
      <dgm:prSet presAssocID="{DE0E7CAA-8B5D-254C-B056-68F265C42F56}" presName="spComp" presStyleCnt="0"/>
      <dgm:spPr/>
      <dgm:t>
        <a:bodyPr/>
        <a:lstStyle/>
        <a:p>
          <a:endParaRPr lang="en-US"/>
        </a:p>
      </dgm:t>
    </dgm:pt>
    <dgm:pt modelId="{B67552BA-0D25-DE42-971F-4CF5354A1902}" type="pres">
      <dgm:prSet presAssocID="{DE0E7CAA-8B5D-254C-B056-68F265C42F56}" presName="hSp" presStyleCnt="0"/>
      <dgm:spPr/>
      <dgm:t>
        <a:bodyPr/>
        <a:lstStyle/>
        <a:p>
          <a:endParaRPr lang="en-US"/>
        </a:p>
      </dgm:t>
    </dgm:pt>
    <dgm:pt modelId="{8C0FB54C-CD6C-4B33-B99F-381DEB6E5901}" type="pres">
      <dgm:prSet presAssocID="{50A791E6-91D2-4EB2-9666-76555DF4E061}" presName="rectComp" presStyleCnt="0"/>
      <dgm:spPr/>
      <dgm:t>
        <a:bodyPr/>
        <a:lstStyle/>
        <a:p>
          <a:endParaRPr lang="en-US"/>
        </a:p>
      </dgm:t>
    </dgm:pt>
    <dgm:pt modelId="{5A96DAD1-C233-424A-B729-9F7498DB3373}" type="pres">
      <dgm:prSet presAssocID="{50A791E6-91D2-4EB2-9666-76555DF4E061}" presName="bgRect" presStyleLbl="bgShp" presStyleIdx="4" presStyleCnt="8"/>
      <dgm:spPr/>
      <dgm:t>
        <a:bodyPr/>
        <a:lstStyle/>
        <a:p>
          <a:endParaRPr lang="en-US"/>
        </a:p>
      </dgm:t>
    </dgm:pt>
    <dgm:pt modelId="{D13333AD-8B7B-44B4-ACD0-D365547E1059}" type="pres">
      <dgm:prSet presAssocID="{50A791E6-91D2-4EB2-9666-76555DF4E061}" presName="bgRectTx" presStyleLbl="bgShp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F17FF-C2B3-4CF2-A94C-29E2A8AF2F8A}" type="pres">
      <dgm:prSet presAssocID="{50A791E6-91D2-4EB2-9666-76555DF4E061}" presName="spComp" presStyleCnt="0"/>
      <dgm:spPr/>
      <dgm:t>
        <a:bodyPr/>
        <a:lstStyle/>
        <a:p>
          <a:endParaRPr lang="en-US"/>
        </a:p>
      </dgm:t>
    </dgm:pt>
    <dgm:pt modelId="{CFB47ACE-DCDF-4CF0-899E-6E035619C9D0}" type="pres">
      <dgm:prSet presAssocID="{50A791E6-91D2-4EB2-9666-76555DF4E061}" presName="hSp" presStyleCnt="0"/>
      <dgm:spPr/>
      <dgm:t>
        <a:bodyPr/>
        <a:lstStyle/>
        <a:p>
          <a:endParaRPr lang="en-US"/>
        </a:p>
      </dgm:t>
    </dgm:pt>
    <dgm:pt modelId="{EB21910E-955E-A041-B4E5-FDEBC83DD307}" type="pres">
      <dgm:prSet presAssocID="{0E9DEFDF-F8CF-1C42-AD35-4CA3177180E1}" presName="rectComp" presStyleCnt="0"/>
      <dgm:spPr/>
      <dgm:t>
        <a:bodyPr/>
        <a:lstStyle/>
        <a:p>
          <a:endParaRPr lang="en-US"/>
        </a:p>
      </dgm:t>
    </dgm:pt>
    <dgm:pt modelId="{392087B7-43C0-A74D-B123-26639B1F06BB}" type="pres">
      <dgm:prSet presAssocID="{0E9DEFDF-F8CF-1C42-AD35-4CA3177180E1}" presName="bgRect" presStyleLbl="bgShp" presStyleIdx="5" presStyleCnt="8"/>
      <dgm:spPr/>
      <dgm:t>
        <a:bodyPr/>
        <a:lstStyle/>
        <a:p>
          <a:endParaRPr lang="en-US"/>
        </a:p>
      </dgm:t>
    </dgm:pt>
    <dgm:pt modelId="{16107291-2370-CB40-AC05-DC7975BB871B}" type="pres">
      <dgm:prSet presAssocID="{0E9DEFDF-F8CF-1C42-AD35-4CA3177180E1}" presName="bgRectTx" presStyleLbl="bgShp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00978-D94E-402D-8E93-5401550FCCBE}" type="pres">
      <dgm:prSet presAssocID="{0E9DEFDF-F8CF-1C42-AD35-4CA3177180E1}" presName="spComp" presStyleCnt="0"/>
      <dgm:spPr/>
      <dgm:t>
        <a:bodyPr/>
        <a:lstStyle/>
        <a:p>
          <a:endParaRPr lang="en-US"/>
        </a:p>
      </dgm:t>
    </dgm:pt>
    <dgm:pt modelId="{E3CF6FD0-365C-4DDD-A61B-39392696290B}" type="pres">
      <dgm:prSet presAssocID="{0E9DEFDF-F8CF-1C42-AD35-4CA3177180E1}" presName="hSp" presStyleCnt="0"/>
      <dgm:spPr/>
      <dgm:t>
        <a:bodyPr/>
        <a:lstStyle/>
        <a:p>
          <a:endParaRPr lang="en-US"/>
        </a:p>
      </dgm:t>
    </dgm:pt>
    <dgm:pt modelId="{14396629-F29F-479C-A3AD-31829FA79FDF}" type="pres">
      <dgm:prSet presAssocID="{A3634948-6CEE-4818-B15A-C0AD78D5E957}" presName="rectComp" presStyleCnt="0"/>
      <dgm:spPr/>
      <dgm:t>
        <a:bodyPr/>
        <a:lstStyle/>
        <a:p>
          <a:endParaRPr lang="en-US"/>
        </a:p>
      </dgm:t>
    </dgm:pt>
    <dgm:pt modelId="{CC2AAEDA-D21E-4F96-A2FC-A36CE9890DC7}" type="pres">
      <dgm:prSet presAssocID="{A3634948-6CEE-4818-B15A-C0AD78D5E957}" presName="bgRect" presStyleLbl="bgShp" presStyleIdx="6" presStyleCnt="8"/>
      <dgm:spPr/>
      <dgm:t>
        <a:bodyPr/>
        <a:lstStyle/>
        <a:p>
          <a:endParaRPr lang="en-US"/>
        </a:p>
      </dgm:t>
    </dgm:pt>
    <dgm:pt modelId="{F50D40A3-71FA-48B6-9719-97BF582383D1}" type="pres">
      <dgm:prSet presAssocID="{A3634948-6CEE-4818-B15A-C0AD78D5E957}" presName="bgRectTx" presStyleLbl="bgShp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724F0-973E-4780-9BD4-45CDC3CC6FB7}" type="pres">
      <dgm:prSet presAssocID="{A3634948-6CEE-4818-B15A-C0AD78D5E957}" presName="spComp" presStyleCnt="0"/>
      <dgm:spPr/>
      <dgm:t>
        <a:bodyPr/>
        <a:lstStyle/>
        <a:p>
          <a:endParaRPr lang="en-US"/>
        </a:p>
      </dgm:t>
    </dgm:pt>
    <dgm:pt modelId="{ABC3BE89-AE8A-44B4-BE6A-AFF31ECCE35F}" type="pres">
      <dgm:prSet presAssocID="{A3634948-6CEE-4818-B15A-C0AD78D5E957}" presName="hSp" presStyleCnt="0"/>
      <dgm:spPr/>
      <dgm:t>
        <a:bodyPr/>
        <a:lstStyle/>
        <a:p>
          <a:endParaRPr lang="en-US"/>
        </a:p>
      </dgm:t>
    </dgm:pt>
    <dgm:pt modelId="{21BEEF10-9D22-4469-8676-9E655C9B11A9}" type="pres">
      <dgm:prSet presAssocID="{D9476134-05E4-4BCF-BF3F-31A9DA388AB4}" presName="rectComp" presStyleCnt="0"/>
      <dgm:spPr/>
      <dgm:t>
        <a:bodyPr/>
        <a:lstStyle/>
        <a:p>
          <a:endParaRPr lang="en-US"/>
        </a:p>
      </dgm:t>
    </dgm:pt>
    <dgm:pt modelId="{0AC6CBF8-09E9-4FD4-BE27-20F9BE89C976}" type="pres">
      <dgm:prSet presAssocID="{D9476134-05E4-4BCF-BF3F-31A9DA388AB4}" presName="bgRect" presStyleLbl="bgShp" presStyleIdx="7" presStyleCnt="8"/>
      <dgm:spPr/>
      <dgm:t>
        <a:bodyPr/>
        <a:lstStyle/>
        <a:p>
          <a:endParaRPr lang="en-US"/>
        </a:p>
      </dgm:t>
    </dgm:pt>
    <dgm:pt modelId="{A3B1E9E6-8C8E-4DB0-8EF5-6A525B440E37}" type="pres">
      <dgm:prSet presAssocID="{D9476134-05E4-4BCF-BF3F-31A9DA388AB4}" presName="bgRectTx" presStyleLbl="bgShp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93B8B2-FAAF-4589-9410-E6017D4FB192}" type="presOf" srcId="{2C60B42D-7111-6F4D-9173-54CCD9982140}" destId="{E7F3BEEA-04FB-DB42-B610-36963424C8A1}" srcOrd="0" destOrd="0" presId="urn:microsoft.com/office/officeart/2005/8/layout/hierarchy5"/>
    <dgm:cxn modelId="{7F4E5F7D-E3AA-446F-9A08-1B9243F04AF3}" type="presOf" srcId="{B44D08AC-FFC1-4015-8DAF-2BC94B4A97F0}" destId="{7B6DBC2C-A0AD-449C-92B0-1FECA41205B2}" srcOrd="1" destOrd="0" presId="urn:microsoft.com/office/officeart/2005/8/layout/hierarchy5"/>
    <dgm:cxn modelId="{41D258B5-4FCB-4543-B4D7-AE6411998779}" type="presOf" srcId="{A3634948-6CEE-4818-B15A-C0AD78D5E957}" destId="{CC2AAEDA-D21E-4F96-A2FC-A36CE9890DC7}" srcOrd="0" destOrd="0" presId="urn:microsoft.com/office/officeart/2005/8/layout/hierarchy5"/>
    <dgm:cxn modelId="{7AABABE0-1012-4089-A3AC-2F8890600915}" type="presOf" srcId="{CF3BBE4F-14A1-4D2E-9882-3044E79B1971}" destId="{45201D14-DC4F-42A3-9D5F-FDA991EC9F70}" srcOrd="1" destOrd="0" presId="urn:microsoft.com/office/officeart/2005/8/layout/hierarchy5"/>
    <dgm:cxn modelId="{41950221-FCE5-4668-850A-8D42462D1DEE}" type="presOf" srcId="{DEDF6C49-717E-4A64-9CCE-4720D73AA0A9}" destId="{5256336A-0662-4B7B-92AD-7A95078C4C6F}" srcOrd="1" destOrd="0" presId="urn:microsoft.com/office/officeart/2005/8/layout/hierarchy5"/>
    <dgm:cxn modelId="{F42F4F19-1E6B-4D44-96AC-F5CBABDC5B2E}" type="presOf" srcId="{0C2F51BA-5E8F-4143-9FFB-7C2E4082E44A}" destId="{0730E82A-9B56-2F48-A4AC-C0F27EF933FA}" srcOrd="0" destOrd="0" presId="urn:microsoft.com/office/officeart/2005/8/layout/hierarchy5"/>
    <dgm:cxn modelId="{F93442C7-5665-4181-91D5-D5337E722B99}" type="presOf" srcId="{479FB17A-ACD4-8E48-8251-EFD0D35FB2BC}" destId="{14032762-CE10-0142-9571-747C238E7247}" srcOrd="0" destOrd="0" presId="urn:microsoft.com/office/officeart/2005/8/layout/hierarchy5"/>
    <dgm:cxn modelId="{2DDD8932-5445-4DB0-AFE0-ECA1C70FE0C9}" type="presOf" srcId="{212E84E9-38A5-D642-BA27-D3C9B9BD4EFA}" destId="{A2B76F6D-2C90-DF41-8964-ADCE10B5711D}" srcOrd="0" destOrd="0" presId="urn:microsoft.com/office/officeart/2005/8/layout/hierarchy5"/>
    <dgm:cxn modelId="{B65B02AF-D84F-453F-8E88-A5AE3FC9E02B}" type="presOf" srcId="{DB0573AA-888B-4505-93BF-7A3E6199E517}" destId="{4D7190C3-6F83-431B-BA82-40A9A23B3CC8}" srcOrd="0" destOrd="0" presId="urn:microsoft.com/office/officeart/2005/8/layout/hierarchy5"/>
    <dgm:cxn modelId="{965E2F9D-1219-4551-917F-EFD9FAFFBD6F}" srcId="{AEF36CDE-F944-1E4D-8E0A-C1FC8CD2A47F}" destId="{BC5A698D-CD56-4AFA-B976-EC50BB03CB02}" srcOrd="0" destOrd="0" parTransId="{9BCC61E0-51B9-4F64-B3C2-060AB38F8BCA}" sibTransId="{2D9F15B4-A3B1-41E8-8047-D0DEB96BA08C}"/>
    <dgm:cxn modelId="{CE904197-1F81-42CE-8F5D-23ADDBD36E1D}" type="presOf" srcId="{66AB130F-6E0E-42EE-BA11-0420F4B31BBF}" destId="{CB1C1376-708C-454B-88BF-D06E11EEB20A}" srcOrd="0" destOrd="0" presId="urn:microsoft.com/office/officeart/2005/8/layout/hierarchy5"/>
    <dgm:cxn modelId="{58DD689B-ED54-4D2B-A11C-26FEC0802CE3}" srcId="{03D3CCD5-573C-EE43-A5BB-C5046525DF3D}" destId="{19A27042-C66A-4275-9B68-0E74A9558F5E}" srcOrd="0" destOrd="0" parTransId="{9F399422-804D-462F-B22A-7210D5FCEC9E}" sibTransId="{D3E022D8-DD8B-46D5-814E-CDD38BE00C86}"/>
    <dgm:cxn modelId="{E3451D26-6091-41CA-B66F-58AB0C21744C}" type="presOf" srcId="{31ADA278-7D7B-483D-948D-D7261043F319}" destId="{0D762716-7BFE-4797-96F8-B62F6F7BA0CE}" srcOrd="1" destOrd="0" presId="urn:microsoft.com/office/officeart/2005/8/layout/hierarchy5"/>
    <dgm:cxn modelId="{5DB0074D-2722-7E43-82F6-C6F2A30039AA}" srcId="{880B32A8-00B2-1E44-B240-2A96269E198F}" destId="{DE0E7CAA-8B5D-254C-B056-68F265C42F56}" srcOrd="4" destOrd="0" parTransId="{46177D06-8094-3F4A-9D3D-FBC02D9FCC8E}" sibTransId="{D132A83C-37B9-7348-A5F5-BD33616D16B1}"/>
    <dgm:cxn modelId="{8508F5F7-3E35-49A3-B43E-0F5FA00E3E69}" type="presOf" srcId="{03D3CCD5-573C-EE43-A5BB-C5046525DF3D}" destId="{34917A83-7B04-7B46-A2B7-96E530536906}" srcOrd="0" destOrd="0" presId="urn:microsoft.com/office/officeart/2005/8/layout/hierarchy5"/>
    <dgm:cxn modelId="{6506AE03-5541-470B-8428-B29903355E7D}" type="presOf" srcId="{AEF36CDE-F944-1E4D-8E0A-C1FC8CD2A47F}" destId="{A0598C91-A2BD-4848-BD59-E0ABDEDFF28B}" srcOrd="0" destOrd="0" presId="urn:microsoft.com/office/officeart/2005/8/layout/hierarchy5"/>
    <dgm:cxn modelId="{9A2EEAAF-F132-2E40-A6A1-B6C9726CA5C9}" srcId="{880B32A8-00B2-1E44-B240-2A96269E198F}" destId="{0E9DEFDF-F8CF-1C42-AD35-4CA3177180E1}" srcOrd="6" destOrd="0" parTransId="{462583F5-502E-D846-89CF-D2EFA48E9CC4}" sibTransId="{7D946138-028E-C74C-A06E-EB023644A06C}"/>
    <dgm:cxn modelId="{69F33486-F8C9-4CAA-8E74-7E356DE07817}" type="presOf" srcId="{53D740BA-393C-4653-83F1-F5FDCC9E1647}" destId="{320FE524-BA6B-4B25-8FE3-8A9FC9B558D4}" srcOrd="0" destOrd="0" presId="urn:microsoft.com/office/officeart/2005/8/layout/hierarchy5"/>
    <dgm:cxn modelId="{5468CE81-D3A5-4092-AAF5-E4D41A8BD2F5}" type="presOf" srcId="{DE0E7CAA-8B5D-254C-B056-68F265C42F56}" destId="{D05043D7-CF63-7D40-9094-59779312FA5B}" srcOrd="0" destOrd="0" presId="urn:microsoft.com/office/officeart/2005/8/layout/hierarchy5"/>
    <dgm:cxn modelId="{92D9610C-8CE1-4B8E-98F4-C5A00B8F2042}" type="presOf" srcId="{D9476134-05E4-4BCF-BF3F-31A9DA388AB4}" destId="{A3B1E9E6-8C8E-4DB0-8EF5-6A525B440E37}" srcOrd="1" destOrd="0" presId="urn:microsoft.com/office/officeart/2005/8/layout/hierarchy5"/>
    <dgm:cxn modelId="{C3FB20E9-4CC4-4AE0-B51D-FC3334C143DA}" type="presOf" srcId="{9BCC61E0-51B9-4F64-B3C2-060AB38F8BCA}" destId="{37D06CBF-EEC5-41F6-9294-4DCAC245488F}" srcOrd="1" destOrd="0" presId="urn:microsoft.com/office/officeart/2005/8/layout/hierarchy5"/>
    <dgm:cxn modelId="{9AE2C012-22ED-4D07-B270-D508F913339F}" type="presOf" srcId="{F050224C-7959-A147-891E-0B3BFF4B27F3}" destId="{95E4041E-858F-DD4A-A9A2-BA681F9F5EB0}" srcOrd="1" destOrd="0" presId="urn:microsoft.com/office/officeart/2005/8/layout/hierarchy5"/>
    <dgm:cxn modelId="{18D90CFA-F8EA-1445-A555-ECFC997B0FD3}" srcId="{522AEF91-A452-C24F-B0E5-164BF6AC88CE}" destId="{466A68E0-5380-2043-9951-8E81A9B60B1D}" srcOrd="0" destOrd="0" parTransId="{4F8F7D62-A7FD-F742-9827-124816DBC3C1}" sibTransId="{50772265-B59F-4F42-AD4F-AA0335948F3A}"/>
    <dgm:cxn modelId="{71CACC06-A2FB-4622-8FE7-3DE4DFB45EFC}" type="presOf" srcId="{CC4C9E0C-7D01-4049-AD75-6110C4F213E4}" destId="{6B222F42-0FD7-664E-B7DB-3F55CE06E8C5}" srcOrd="1" destOrd="0" presId="urn:microsoft.com/office/officeart/2005/8/layout/hierarchy5"/>
    <dgm:cxn modelId="{9AB781B5-DB53-4E99-BF2C-FBD5110127D6}" srcId="{0F306875-B8B2-434C-A44F-FD579F1F99EC}" destId="{2C603D8B-93C3-444F-B19C-A7780E077DF7}" srcOrd="0" destOrd="0" parTransId="{1C0437D2-0D7B-43FF-B355-F9C97699B727}" sibTransId="{29E7BAA9-0E88-4855-A412-54A2A7DF4D93}"/>
    <dgm:cxn modelId="{38B80040-E4EB-44FA-9A91-814C6EE2933F}" type="presOf" srcId="{B8AE83D1-55BC-EF4C-98FA-72C49CCE714E}" destId="{483CDCC8-C001-CA44-863E-FDF667289D4D}" srcOrd="1" destOrd="0" presId="urn:microsoft.com/office/officeart/2005/8/layout/hierarchy5"/>
    <dgm:cxn modelId="{A7CE9347-DF5C-4626-808D-089A9AF9E4B0}" type="presOf" srcId="{0845E74B-896C-4EF2-B67A-8BF63D7E76BA}" destId="{B067095A-01B7-4738-B004-15F7B8CB866C}" srcOrd="0" destOrd="0" presId="urn:microsoft.com/office/officeart/2005/8/layout/hierarchy5"/>
    <dgm:cxn modelId="{070EF64F-A3D8-43F8-BC7B-B45EE249DE84}" type="presOf" srcId="{2B541F8D-B661-104B-AC60-D57F075BE033}" destId="{28F1CF39-33FD-6445-96CE-34CFC4F6EA5C}" srcOrd="0" destOrd="0" presId="urn:microsoft.com/office/officeart/2005/8/layout/hierarchy5"/>
    <dgm:cxn modelId="{56F8BA7D-7787-4A06-B714-46731D80D92E}" type="presOf" srcId="{B8AE83D1-55BC-EF4C-98FA-72C49CCE714E}" destId="{5DAD34C5-2F9B-B74E-B786-FDF6913343E6}" srcOrd="0" destOrd="0" presId="urn:microsoft.com/office/officeart/2005/8/layout/hierarchy5"/>
    <dgm:cxn modelId="{A30FB75A-2549-4BEE-A473-1856EDC85F84}" type="presOf" srcId="{3F521A69-5665-4745-BC07-4370B2A6243B}" destId="{3A690A05-B5B3-524F-A32F-2A2612B98E07}" srcOrd="0" destOrd="0" presId="urn:microsoft.com/office/officeart/2005/8/layout/hierarchy5"/>
    <dgm:cxn modelId="{BA7A1650-43F6-4A92-A3F6-8208EC3E1494}" type="presOf" srcId="{CBC89F4F-0ED7-4A17-B9F9-CCD2C0794FEB}" destId="{FCD0271D-9DA5-4FA4-AC28-32E83D614764}" srcOrd="0" destOrd="0" presId="urn:microsoft.com/office/officeart/2005/8/layout/hierarchy5"/>
    <dgm:cxn modelId="{5B951088-3053-4A4E-9B97-665D2A686ABC}" srcId="{466A68E0-5380-2043-9951-8E81A9B60B1D}" destId="{FA15BFCE-8819-D043-BAD6-936FB07875A3}" srcOrd="1" destOrd="0" parTransId="{0C2F51BA-5E8F-4143-9FFB-7C2E4082E44A}" sibTransId="{29134C87-386E-234A-BC1C-9B71FC642FDD}"/>
    <dgm:cxn modelId="{0583D204-591C-4DD9-A5BE-D7E1575A6D73}" type="presOf" srcId="{D1F50E0E-9799-754E-B6BC-1DD74300EAE0}" destId="{67680221-2CFC-B040-B462-05F6C52DA67A}" srcOrd="0" destOrd="0" presId="urn:microsoft.com/office/officeart/2005/8/layout/hierarchy5"/>
    <dgm:cxn modelId="{9795E6E4-34D8-4807-8BB5-0E851353D83D}" type="presOf" srcId="{0E9DEFDF-F8CF-1C42-AD35-4CA3177180E1}" destId="{392087B7-43C0-A74D-B123-26639B1F06BB}" srcOrd="0" destOrd="0" presId="urn:microsoft.com/office/officeart/2005/8/layout/hierarchy5"/>
    <dgm:cxn modelId="{81B6FF14-30DD-4851-8273-23277F03E8C9}" type="presOf" srcId="{522AEF91-A452-C24F-B0E5-164BF6AC88CE}" destId="{A145FAE7-7FBC-1B4D-9333-CB178EE7FC10}" srcOrd="0" destOrd="0" presId="urn:microsoft.com/office/officeart/2005/8/layout/hierarchy5"/>
    <dgm:cxn modelId="{9B7743E0-E3C7-42A2-B212-8853049FB16E}" type="presOf" srcId="{6710112C-875B-9C46-93AB-929F673FA572}" destId="{BB79C3EA-20D2-FA42-8878-FD3A7C4334CC}" srcOrd="1" destOrd="0" presId="urn:microsoft.com/office/officeart/2005/8/layout/hierarchy5"/>
    <dgm:cxn modelId="{C256AD38-B634-AD4D-B7B4-36D15146A3F2}" srcId="{FA15BFCE-8819-D043-BAD6-936FB07875A3}" destId="{8AA1FD31-7D96-634E-A787-6A591AC4E6A3}" srcOrd="0" destOrd="0" parTransId="{345B2A4E-2CB3-184B-A9B4-40C225EEE8E3}" sibTransId="{9B426F5C-7228-D649-A62B-AC0FB7DE0705}"/>
    <dgm:cxn modelId="{020326FA-B91B-4D6E-85C9-32C69D5AAA44}" srcId="{52D0CC7D-5E7E-3248-A7DD-33F03EEB1577}" destId="{B233E285-FC47-4F9A-A0D4-4BF6918DB55F}" srcOrd="0" destOrd="0" parTransId="{55B6C1A0-264A-4014-A516-48046109E324}" sibTransId="{0EC0DF42-5A03-49F5-940A-2349BA3C504C}"/>
    <dgm:cxn modelId="{71310C5A-120F-4BD1-AAC0-9F942948146B}" type="presOf" srcId="{55B6C1A0-264A-4014-A516-48046109E324}" destId="{758D7C40-4C56-4983-94B9-D6402BE66EE5}" srcOrd="0" destOrd="0" presId="urn:microsoft.com/office/officeart/2005/8/layout/hierarchy5"/>
    <dgm:cxn modelId="{6BAF67CE-BCE8-4BC1-A94F-FF7C66D806B2}" type="presOf" srcId="{808024C7-2FA0-40E5-B6C0-DB46E91E3098}" destId="{BAD37B43-AC0A-42FC-A991-F03088129EAF}" srcOrd="0" destOrd="0" presId="urn:microsoft.com/office/officeart/2005/8/layout/hierarchy5"/>
    <dgm:cxn modelId="{05EB8076-20C9-4577-A8B8-E810B89D6FB9}" type="presOf" srcId="{B44D08AC-FFC1-4015-8DAF-2BC94B4A97F0}" destId="{0B3C9BE8-F7D0-493D-951A-624E03CAD15E}" srcOrd="0" destOrd="0" presId="urn:microsoft.com/office/officeart/2005/8/layout/hierarchy5"/>
    <dgm:cxn modelId="{F3A60637-31E8-469E-86A6-75CB1E15E7C9}" type="presOf" srcId="{360E74DF-E7A1-43CE-BE3D-36DE84DC16FD}" destId="{02F76C2B-10DC-464B-B761-BF92ECE13F7A}" srcOrd="0" destOrd="0" presId="urn:microsoft.com/office/officeart/2005/8/layout/hierarchy5"/>
    <dgm:cxn modelId="{9C3CD630-7143-4492-845B-68F9AA116B9B}" type="presOf" srcId="{22F9DE8E-E33C-9B45-92F5-6FA3578D609E}" destId="{97DF6072-A78B-6741-BD97-0CA5CB783613}" srcOrd="1" destOrd="0" presId="urn:microsoft.com/office/officeart/2005/8/layout/hierarchy5"/>
    <dgm:cxn modelId="{A0BE50BB-B96B-46AF-8B05-22A00A4B03B6}" srcId="{0EB744E8-BE82-BC4D-94FE-E98105C6C662}" destId="{E1B8877F-0BFD-4C71-8C22-DEF07F101F5E}" srcOrd="0" destOrd="0" parTransId="{2D5188AF-5703-4EAA-BE69-907676035CF4}" sibTransId="{DE21D5F4-AA3C-4B83-9C08-27D75F0E4C97}"/>
    <dgm:cxn modelId="{2D647592-0A54-4CE8-B86E-457AB2EBD682}" type="presOf" srcId="{4E62C86A-A0CE-1143-8EC2-BAA1B4922011}" destId="{64CF4EEB-C0CA-7940-8897-311ECD870111}" srcOrd="1" destOrd="0" presId="urn:microsoft.com/office/officeart/2005/8/layout/hierarchy5"/>
    <dgm:cxn modelId="{5BBA41F9-5C99-41E1-8A73-DADD8A86B7A2}" type="presOf" srcId="{22F9DE8E-E33C-9B45-92F5-6FA3578D609E}" destId="{6DEFE99E-D8A0-1F40-98D9-8F508013B1AA}" srcOrd="0" destOrd="0" presId="urn:microsoft.com/office/officeart/2005/8/layout/hierarchy5"/>
    <dgm:cxn modelId="{445F8D03-983C-4868-AB10-1F0AE878536E}" type="presOf" srcId="{9F399422-804D-462F-B22A-7210D5FCEC9E}" destId="{1D21E41E-08B9-467A-A753-61BEF443257D}" srcOrd="1" destOrd="0" presId="urn:microsoft.com/office/officeart/2005/8/layout/hierarchy5"/>
    <dgm:cxn modelId="{D3C8BFB0-7826-446E-93B2-81EE6D2E9959}" srcId="{4F8E37B0-581F-A040-8FEF-421ADE5FA044}" destId="{0246BFE5-D71C-4083-9F13-2A935C47FC58}" srcOrd="0" destOrd="0" parTransId="{1FA84435-A3EB-4817-B00C-74EDE606C2C9}" sibTransId="{4123F2CD-BA56-4BE0-B0F6-C62AD549D79C}"/>
    <dgm:cxn modelId="{D6940517-543D-4DEE-8C58-3E14912AF79D}" type="presOf" srcId="{0E9DEFDF-F8CF-1C42-AD35-4CA3177180E1}" destId="{16107291-2370-CB40-AC05-DC7975BB871B}" srcOrd="1" destOrd="0" presId="urn:microsoft.com/office/officeart/2005/8/layout/hierarchy5"/>
    <dgm:cxn modelId="{C87A8262-3140-104B-AF9A-265DE520A675}" srcId="{BC5A698D-CD56-4AFA-B976-EC50BB03CB02}" destId="{3F521A69-5665-4745-BC07-4370B2A6243B}" srcOrd="0" destOrd="0" parTransId="{22F9DE8E-E33C-9B45-92F5-6FA3578D609E}" sibTransId="{917C3F6E-E131-A346-B40E-B6ED174D2654}"/>
    <dgm:cxn modelId="{66B86B1E-3FD1-9F48-8C7F-93FFEFC12E6F}" srcId="{2AADBC00-9953-7445-9400-D27192A6BC26}" destId="{58F352EE-3429-0846-BBC9-655C55027498}" srcOrd="0" destOrd="0" parTransId="{05294104-8991-6045-B265-A7DC926D7C93}" sibTransId="{C9B617BF-8786-8047-9923-BE3BACACF038}"/>
    <dgm:cxn modelId="{1539B3B4-1B27-4A02-A3C5-75AC1ED4B954}" srcId="{880B32A8-00B2-1E44-B240-2A96269E198F}" destId="{D9476134-05E4-4BCF-BF3F-31A9DA388AB4}" srcOrd="8" destOrd="0" parTransId="{E70365CD-A304-492E-9619-38331C94C292}" sibTransId="{C74ECC3C-E5CA-40D9-A922-E828160B6147}"/>
    <dgm:cxn modelId="{9CBA126C-1AAA-4541-8AD9-4798C9C9494F}" srcId="{2AADBC00-9953-7445-9400-D27192A6BC26}" destId="{98228AD4-B976-9B44-A7ED-CB92B6A9278A}" srcOrd="1" destOrd="0" parTransId="{15F576AC-BC05-ED44-B9FB-0A8FAC3DF552}" sibTransId="{180B2397-0589-5C46-B90B-ED34971F2DEE}"/>
    <dgm:cxn modelId="{64B3A976-F878-0742-80C3-47929F062972}" srcId="{53D740BA-393C-4653-83F1-F5FDCC9E1647}" destId="{AB403680-AB91-8F46-B4AC-3A243F3561C8}" srcOrd="0" destOrd="0" parTransId="{DEE46DE6-6368-4C45-B122-A1D9B20FFA18}" sibTransId="{CBEADAFF-AEEB-1146-ACAF-38F97A5CC9C1}"/>
    <dgm:cxn modelId="{4CBC005A-1529-4AE1-A128-59C7A55C9F54}" type="presOf" srcId="{05294104-8991-6045-B265-A7DC926D7C93}" destId="{FCE52DE3-5C7E-4040-8870-5BCFD101CF58}" srcOrd="1" destOrd="0" presId="urn:microsoft.com/office/officeart/2005/8/layout/hierarchy5"/>
    <dgm:cxn modelId="{9936D648-00A4-094F-99FA-D483161AD835}" srcId="{E1B8877F-0BFD-4C71-8C22-DEF07F101F5E}" destId="{4F8E37B0-581F-A040-8FEF-421ADE5FA044}" srcOrd="0" destOrd="0" parTransId="{479FB17A-ACD4-8E48-8251-EFD0D35FB2BC}" sibTransId="{26EAF8A3-DD7E-634B-B7FA-1F357EB7FE76}"/>
    <dgm:cxn modelId="{23DDC86A-A3B1-4572-B442-8D1BF78F460B}" type="presOf" srcId="{0F306875-B8B2-434C-A44F-FD579F1F99EC}" destId="{64AD9DD4-D242-4DA4-A44F-450276F61324}" srcOrd="0" destOrd="0" presId="urn:microsoft.com/office/officeart/2005/8/layout/hierarchy5"/>
    <dgm:cxn modelId="{F39C90CB-EC4C-4105-960B-8B5FC273AFBA}" type="presOf" srcId="{0246BFE5-D71C-4083-9F13-2A935C47FC58}" destId="{1B93CC30-AE67-47F4-866B-2975117CC1E9}" srcOrd="0" destOrd="0" presId="urn:microsoft.com/office/officeart/2005/8/layout/hierarchy5"/>
    <dgm:cxn modelId="{5EDB9E03-65CE-43A9-8C34-D8190B8FFCE6}" type="presOf" srcId="{F1DFB7E8-83C0-422D-889B-903F49A20451}" destId="{3CFDA346-5F3E-4111-B812-3AF0D225BD0E}" srcOrd="1" destOrd="0" presId="urn:microsoft.com/office/officeart/2005/8/layout/hierarchy5"/>
    <dgm:cxn modelId="{73E414B6-DCA8-DD43-BBF8-0F42FEF0461F}" srcId="{98228AD4-B976-9B44-A7ED-CB92B6A9278A}" destId="{B7580BBE-DFC8-E24C-A4AF-80FB7AAD5439}" srcOrd="1" destOrd="0" parTransId="{212E84E9-38A5-D642-BA27-D3C9B9BD4EFA}" sibTransId="{AF959C29-561F-0D41-B854-44F2F0517AD7}"/>
    <dgm:cxn modelId="{9630E35C-2047-452C-B25E-48180254D8B5}" type="presOf" srcId="{A3634948-6CEE-4818-B15A-C0AD78D5E957}" destId="{F50D40A3-71FA-48B6-9719-97BF582383D1}" srcOrd="1" destOrd="0" presId="urn:microsoft.com/office/officeart/2005/8/layout/hierarchy5"/>
    <dgm:cxn modelId="{7EA81DB8-970B-4BB4-B0DE-F5BD0F61B94C}" type="presOf" srcId="{D9476134-05E4-4BCF-BF3F-31A9DA388AB4}" destId="{0AC6CBF8-09E9-4FD4-BE27-20F9BE89C976}" srcOrd="0" destOrd="0" presId="urn:microsoft.com/office/officeart/2005/8/layout/hierarchy5"/>
    <dgm:cxn modelId="{744B7076-ED34-4C67-9241-589933B0AD13}" srcId="{0246BFE5-D71C-4083-9F13-2A935C47FC58}" destId="{0FC13288-263A-4565-A39E-A0B53E692669}" srcOrd="0" destOrd="0" parTransId="{26976995-CB9B-4536-989D-6825010A1CBD}" sibTransId="{BEE3999C-A51D-4424-A7F9-CA5660AD2E91}"/>
    <dgm:cxn modelId="{9F0E3848-5180-BB44-B482-57F507961991}" srcId="{880B32A8-00B2-1E44-B240-2A96269E198F}" destId="{B8AE83D1-55BC-EF4C-98FA-72C49CCE714E}" srcOrd="3" destOrd="0" parTransId="{3FDE005D-4C1F-004D-ACA9-036DFBAFD397}" sibTransId="{28888225-B43D-D149-B410-FA1ACC814698}"/>
    <dgm:cxn modelId="{A137EE47-AB17-472A-B698-82E282BEA73A}" type="presOf" srcId="{2D5188AF-5703-4EAA-BE69-907676035CF4}" destId="{CC699CBB-122E-496E-AF80-6FA83123B9AA}" srcOrd="1" destOrd="0" presId="urn:microsoft.com/office/officeart/2005/8/layout/hierarchy5"/>
    <dgm:cxn modelId="{C2B89B05-F608-4209-9C0F-B0BE6C106831}" srcId="{6C1B9AA7-82C3-2C4C-B4E6-27E0A0A3B089}" destId="{0F306875-B8B2-434C-A44F-FD579F1F99EC}" srcOrd="0" destOrd="0" parTransId="{0845E74B-896C-4EF2-B67A-8BF63D7E76BA}" sibTransId="{F621AB6D-139E-4CD6-9E7F-C2CC8036CC13}"/>
    <dgm:cxn modelId="{0828C555-5DC0-47C4-B913-03CFAE6FBE5A}" type="presOf" srcId="{F7C03363-4C3C-4CB3-AEBE-B1A0A1B2B2F5}" destId="{0E5A4189-D43C-4210-8F6E-81673DDD4B59}" srcOrd="0" destOrd="0" presId="urn:microsoft.com/office/officeart/2005/8/layout/hierarchy5"/>
    <dgm:cxn modelId="{69F142F9-2D80-4459-BF8E-F152A96DC44A}" type="presOf" srcId="{6C1B9AA7-82C3-2C4C-B4E6-27E0A0A3B089}" destId="{309927C7-088F-5F49-8DAA-F5B83E027A77}" srcOrd="0" destOrd="0" presId="urn:microsoft.com/office/officeart/2005/8/layout/hierarchy5"/>
    <dgm:cxn modelId="{9DC2E185-F29B-47B1-85CA-815ECC874E97}" type="presOf" srcId="{B233E285-FC47-4F9A-A0D4-4BF6918DB55F}" destId="{9D6BFAF0-9A7A-4037-B7E6-6A7C2181A363}" srcOrd="0" destOrd="0" presId="urn:microsoft.com/office/officeart/2005/8/layout/hierarchy5"/>
    <dgm:cxn modelId="{FCC89539-763B-43B9-9FA7-ABAFDBC9ECC4}" type="presOf" srcId="{79F6A02F-C348-0C4B-9119-035A3C5BE1E3}" destId="{9E82FC1D-973B-C34E-B7B3-AEA357706E96}" srcOrd="0" destOrd="0" presId="urn:microsoft.com/office/officeart/2005/8/layout/hierarchy5"/>
    <dgm:cxn modelId="{6138BB53-86F6-4560-B9D6-76DBAD02A122}" type="presOf" srcId="{50A791E6-91D2-4EB2-9666-76555DF4E061}" destId="{D13333AD-8B7B-44B4-ACD0-D365547E1059}" srcOrd="1" destOrd="0" presId="urn:microsoft.com/office/officeart/2005/8/layout/hierarchy5"/>
    <dgm:cxn modelId="{6F0A15A8-F45C-4895-84ED-E774E770637F}" type="presOf" srcId="{08F70B1F-E29F-480E-8230-CC1A2260CD3D}" destId="{968BDAB8-99B3-4F41-8BB2-5F8A19514B3C}" srcOrd="0" destOrd="0" presId="urn:microsoft.com/office/officeart/2005/8/layout/hierarchy5"/>
    <dgm:cxn modelId="{813ED43C-6C7D-7E4F-9448-FEA3E276FD04}" srcId="{423DA95F-3178-4F8B-BC32-337BE9953E85}" destId="{FD5FA2E9-3ACA-C048-A5C7-15CCD4BDBFB5}" srcOrd="0" destOrd="0" parTransId="{D1F50E0E-9799-754E-B6BC-1DD74300EAE0}" sibTransId="{230C57A6-7ED9-B546-8FF6-0BFBE7E0C7CE}"/>
    <dgm:cxn modelId="{BE1BB360-44BE-4910-B2D8-477E8BC14E0D}" srcId="{880B32A8-00B2-1E44-B240-2A96269E198F}" destId="{A3634948-6CEE-4818-B15A-C0AD78D5E957}" srcOrd="7" destOrd="0" parTransId="{EAF10A57-FA49-4ED1-9BE9-3A694C6A8300}" sibTransId="{9F5465C3-4B5C-446B-AFFF-16F768B91617}"/>
    <dgm:cxn modelId="{8181F8F1-ED9D-4745-8164-28B00AD09100}" type="presOf" srcId="{0396FA46-062A-49D9-8CB3-106945A78D9D}" destId="{3760028A-89A4-400E-9BF4-8258F922559B}" srcOrd="0" destOrd="0" presId="urn:microsoft.com/office/officeart/2005/8/layout/hierarchy5"/>
    <dgm:cxn modelId="{FBFC4151-6707-42BB-871D-4EFFA1DA5002}" type="presOf" srcId="{4F8F7D62-A7FD-F742-9827-124816DBC3C1}" destId="{09220E26-B514-294E-8588-13A9360F113A}" srcOrd="1" destOrd="0" presId="urn:microsoft.com/office/officeart/2005/8/layout/hierarchy5"/>
    <dgm:cxn modelId="{51A765CE-EDE0-4001-84D9-9468E946B624}" type="presOf" srcId="{26976995-CB9B-4536-989D-6825010A1CBD}" destId="{7DE7C792-3EC4-4D13-9280-DF619964B62D}" srcOrd="1" destOrd="0" presId="urn:microsoft.com/office/officeart/2005/8/layout/hierarchy5"/>
    <dgm:cxn modelId="{8FDE4DAC-3556-483D-8468-E6F594E1E4CA}" type="presOf" srcId="{0C2F51BA-5E8F-4143-9FFB-7C2E4082E44A}" destId="{36CDA210-1AB7-E045-B897-FD211F1C6192}" srcOrd="1" destOrd="0" presId="urn:microsoft.com/office/officeart/2005/8/layout/hierarchy5"/>
    <dgm:cxn modelId="{390AA424-BE24-43F4-91F1-8A3A2AEC06F7}" srcId="{FD5FA2E9-3ACA-C048-A5C7-15CCD4BDBFB5}" destId="{66AB130F-6E0E-42EE-BA11-0420F4B31BBF}" srcOrd="0" destOrd="0" parTransId="{CBC89F4F-0ED7-4A17-B9F9-CCD2C0794FEB}" sibTransId="{9CDD3A6B-87C6-4502-8DA6-A976DC53589A}"/>
    <dgm:cxn modelId="{A0E59E01-118D-4236-8D3B-2B413A5AAF18}" type="presOf" srcId="{05294104-8991-6045-B265-A7DC926D7C93}" destId="{DF466BBC-4F47-0F48-8730-A9A5302FB782}" srcOrd="0" destOrd="0" presId="urn:microsoft.com/office/officeart/2005/8/layout/hierarchy5"/>
    <dgm:cxn modelId="{4013DFA9-04B1-4056-A7DB-C476369E8145}" type="presOf" srcId="{4F8E37B0-581F-A040-8FEF-421ADE5FA044}" destId="{FA96F614-B3C1-6848-A6AC-8E7F848EAC2D}" srcOrd="0" destOrd="0" presId="urn:microsoft.com/office/officeart/2005/8/layout/hierarchy5"/>
    <dgm:cxn modelId="{1A8E7F18-D8DB-C048-9C8E-D29EC7B5127E}" srcId="{98228AD4-B976-9B44-A7ED-CB92B6A9278A}" destId="{AEF36CDE-F944-1E4D-8E0A-C1FC8CD2A47F}" srcOrd="0" destOrd="0" parTransId="{518D5ADF-19BF-084F-AF48-D20BD76EA876}" sibTransId="{9DC7543F-0AE4-E04D-AAC7-1B5657ED91EF}"/>
    <dgm:cxn modelId="{BA6AE4C2-FA66-4434-A1C7-07A5F3F97CD7}" type="presOf" srcId="{1FA84435-A3EB-4817-B00C-74EDE606C2C9}" destId="{55A2DD0B-62CD-4E67-AACA-A0A206756A16}" srcOrd="0" destOrd="0" presId="urn:microsoft.com/office/officeart/2005/8/layout/hierarchy5"/>
    <dgm:cxn modelId="{CE728588-AA8E-4AB4-92A5-3F3013D4B67A}" type="presOf" srcId="{79F6A02F-C348-0C4B-9119-035A3C5BE1E3}" destId="{D55A8AE8-8FB0-0C4F-9335-371C634F775B}" srcOrd="1" destOrd="0" presId="urn:microsoft.com/office/officeart/2005/8/layout/hierarchy5"/>
    <dgm:cxn modelId="{0007528A-F507-4A53-A9F9-7EFF68C35A23}" type="presOf" srcId="{DEE46DE6-6368-4C45-B122-A1D9B20FFA18}" destId="{74B7B22B-067C-2041-90F3-A000626BD806}" srcOrd="0" destOrd="0" presId="urn:microsoft.com/office/officeart/2005/8/layout/hierarchy5"/>
    <dgm:cxn modelId="{FA1D8A8D-D9D1-4C46-8B94-11FE9C6A009D}" type="presOf" srcId="{15F576AC-BC05-ED44-B9FB-0A8FAC3DF552}" destId="{8B577A49-29AB-1B4C-810B-E59941456BD7}" srcOrd="0" destOrd="0" presId="urn:microsoft.com/office/officeart/2005/8/layout/hierarchy5"/>
    <dgm:cxn modelId="{79FCE417-C81A-49DB-A241-D27F81692198}" type="presOf" srcId="{4E62C86A-A0CE-1143-8EC2-BAA1B4922011}" destId="{A4993DE4-1F12-2E41-98EF-8BDCD557F6AC}" srcOrd="0" destOrd="0" presId="urn:microsoft.com/office/officeart/2005/8/layout/hierarchy5"/>
    <dgm:cxn modelId="{ABFF1EB0-1879-43A8-AF7B-63BB1D4098EF}" type="presOf" srcId="{345B2A4E-2CB3-184B-A9B4-40C225EEE8E3}" destId="{52083D75-E6C7-9049-988F-F7A7CDAD66F0}" srcOrd="1" destOrd="0" presId="urn:microsoft.com/office/officeart/2005/8/layout/hierarchy5"/>
    <dgm:cxn modelId="{78525C83-9193-4027-99EB-17AA1F4063F2}" type="presOf" srcId="{26976995-CB9B-4536-989D-6825010A1CBD}" destId="{2E3D0A2D-11FA-4317-BAD8-17C01A55217E}" srcOrd="0" destOrd="0" presId="urn:microsoft.com/office/officeart/2005/8/layout/hierarchy5"/>
    <dgm:cxn modelId="{22890FF7-D907-40F6-90DA-7EFA2FFC7E11}" srcId="{8AA1FD31-7D96-634E-A787-6A591AC4E6A3}" destId="{BFD41014-CC57-4D5D-802E-A79C1F87840D}" srcOrd="0" destOrd="0" parTransId="{F1DFB7E8-83C0-422D-889B-903F49A20451}" sibTransId="{045B9D96-0D96-4BD2-8624-BF86623F936F}"/>
    <dgm:cxn modelId="{505F387B-D1ED-4710-AB08-C89B82652E18}" type="presOf" srcId="{DE0E7CAA-8B5D-254C-B056-68F265C42F56}" destId="{1694C4ED-68B4-5F42-9E09-867060EDB024}" srcOrd="1" destOrd="0" presId="urn:microsoft.com/office/officeart/2005/8/layout/hierarchy5"/>
    <dgm:cxn modelId="{7DE9978E-4433-4436-BCFA-68C41C1C37C3}" type="presOf" srcId="{0FC13288-263A-4565-A39E-A0B53E692669}" destId="{8452F2FD-1BC2-4C14-8C32-B15C13224DB1}" srcOrd="0" destOrd="0" presId="urn:microsoft.com/office/officeart/2005/8/layout/hierarchy5"/>
    <dgm:cxn modelId="{4AF0D645-89A0-4047-A765-1A7BC032FCFB}" srcId="{880B32A8-00B2-1E44-B240-2A96269E198F}" destId="{50A791E6-91D2-4EB2-9666-76555DF4E061}" srcOrd="5" destOrd="0" parTransId="{4E313109-8C5D-4D36-B8E4-99B013C9C2E4}" sibTransId="{6670EB44-3FAE-4FB8-AE21-D0D202E51C6B}"/>
    <dgm:cxn modelId="{754387E2-9D92-46EB-AEA6-1AF86B4B047F}" type="presOf" srcId="{2AADBC00-9953-7445-9400-D27192A6BC26}" destId="{C1B2EDBF-3986-EF4E-A6C8-C8C6512600D9}" srcOrd="0" destOrd="0" presId="urn:microsoft.com/office/officeart/2005/8/layout/hierarchy5"/>
    <dgm:cxn modelId="{859B2ACE-256D-498D-A93A-FF7151EC5711}" srcId="{DB0573AA-888B-4505-93BF-7A3E6199E517}" destId="{0396FA46-062A-49D9-8CB3-106945A78D9D}" srcOrd="0" destOrd="0" parTransId="{08F70B1F-E29F-480E-8230-CC1A2260CD3D}" sibTransId="{7D166743-2925-40B2-9C4C-B9034A02AED2}"/>
    <dgm:cxn modelId="{DF742883-E3CE-4D89-B8C9-90C3A6CB7069}" type="presOf" srcId="{360E74DF-E7A1-43CE-BE3D-36DE84DC16FD}" destId="{BE29C7B6-E9B2-4A7F-B579-879531C9D2E2}" srcOrd="1" destOrd="0" presId="urn:microsoft.com/office/officeart/2005/8/layout/hierarchy5"/>
    <dgm:cxn modelId="{F71ACE17-DE15-40A7-8D82-1EEE4F81D4F5}" type="presOf" srcId="{50A791E6-91D2-4EB2-9666-76555DF4E061}" destId="{5A96DAD1-C233-424A-B729-9F7498DB3373}" srcOrd="0" destOrd="0" presId="urn:microsoft.com/office/officeart/2005/8/layout/hierarchy5"/>
    <dgm:cxn modelId="{C7D04EC7-8FCA-4FDF-AC4D-327DE3E2FF34}" type="presOf" srcId="{367A4347-C644-4D49-B9CD-3143B3E1FB7F}" destId="{F5D1E5CA-185C-954D-AEDA-EBFC9147F2FB}" srcOrd="1" destOrd="0" presId="urn:microsoft.com/office/officeart/2005/8/layout/hierarchy5"/>
    <dgm:cxn modelId="{B9A83443-AC18-4D08-9EBB-661EAC25F6C9}" type="presOf" srcId="{15F576AC-BC05-ED44-B9FB-0A8FAC3DF552}" destId="{23748457-6F13-CA47-A2A0-4F051DFBDE2E}" srcOrd="1" destOrd="0" presId="urn:microsoft.com/office/officeart/2005/8/layout/hierarchy5"/>
    <dgm:cxn modelId="{C90CCEBA-B642-4BAC-A203-B554340746EC}" type="presOf" srcId="{52D0CC7D-5E7E-3248-A7DD-33F03EEB1577}" destId="{74EA4AD8-1C90-754A-83A8-B0E9071B4AF2}" srcOrd="0" destOrd="0" presId="urn:microsoft.com/office/officeart/2005/8/layout/hierarchy5"/>
    <dgm:cxn modelId="{DFA93E7F-9676-49B7-B2F8-A65D89CB16BD}" type="presOf" srcId="{880B32A8-00B2-1E44-B240-2A96269E198F}" destId="{019A9E9B-ED85-5541-8F01-4F5A0610AC8E}" srcOrd="0" destOrd="0" presId="urn:microsoft.com/office/officeart/2005/8/layout/hierarchy5"/>
    <dgm:cxn modelId="{5E3344AA-1131-8240-B2DA-D2A718A1A15D}" srcId="{880B32A8-00B2-1E44-B240-2A96269E198F}" destId="{F050224C-7959-A147-891E-0B3BFF4B27F3}" srcOrd="1" destOrd="0" parTransId="{A2380CF6-35F6-9D42-94A0-3D311D5923F8}" sibTransId="{BD0B7142-5FE5-E344-9244-8D7067641B0E}"/>
    <dgm:cxn modelId="{5031D196-42C0-4699-BDC4-ABADA411B7A6}" type="presOf" srcId="{AB403680-AB91-8F46-B4AC-3A243F3561C8}" destId="{BFCCD526-B55A-CD4D-9F3A-2D0CC747E979}" srcOrd="0" destOrd="0" presId="urn:microsoft.com/office/officeart/2005/8/layout/hierarchy5"/>
    <dgm:cxn modelId="{9B8B7203-A31E-420A-8775-F699D845CCD6}" type="presOf" srcId="{6653F0E0-F91A-6346-90B0-6E49CF562903}" destId="{9D04A612-2825-2046-AA5C-48432D5717D8}" srcOrd="0" destOrd="0" presId="urn:microsoft.com/office/officeart/2005/8/layout/hierarchy5"/>
    <dgm:cxn modelId="{C6BB81FF-E500-4EAE-8B01-48E4AC535C5F}" type="presOf" srcId="{1C0437D2-0D7B-43FF-B355-F9C97699B727}" destId="{9DA9FB39-06EC-4E52-9C2B-5C94734038B8}" srcOrd="0" destOrd="0" presId="urn:microsoft.com/office/officeart/2005/8/layout/hierarchy5"/>
    <dgm:cxn modelId="{E04217C7-A5BD-482A-8F14-A293AAEBCDF8}" type="presOf" srcId="{88607AE8-FED0-4431-8AC2-4A553A94D4D6}" destId="{BD3346BF-4876-41C6-82A6-6EEEDFF27E57}" srcOrd="0" destOrd="0" presId="urn:microsoft.com/office/officeart/2005/8/layout/hierarchy5"/>
    <dgm:cxn modelId="{62EF2956-BEBB-3144-A5AD-4C901C44CABB}" srcId="{466A68E0-5380-2043-9951-8E81A9B60B1D}" destId="{6653F0E0-F91A-6346-90B0-6E49CF562903}" srcOrd="0" destOrd="0" parTransId="{367A4347-C644-4D49-B9CD-3143B3E1FB7F}" sibTransId="{D63AB08F-8915-4348-926B-4D43119A4073}"/>
    <dgm:cxn modelId="{A751BE6F-CF8E-4455-8B50-0D19B953EE4A}" type="presOf" srcId="{479FB17A-ACD4-8E48-8251-EFD0D35FB2BC}" destId="{F0AF45F6-4718-8945-AE0B-48D752C60B9A}" srcOrd="1" destOrd="0" presId="urn:microsoft.com/office/officeart/2005/8/layout/hierarchy5"/>
    <dgm:cxn modelId="{7B850450-EF9F-44A7-9A55-3453FADAA45D}" type="presOf" srcId="{BC5A698D-CD56-4AFA-B976-EC50BB03CB02}" destId="{5962ED4A-026A-49A2-ACC5-7E5F6F8ED2BF}" srcOrd="0" destOrd="0" presId="urn:microsoft.com/office/officeart/2005/8/layout/hierarchy5"/>
    <dgm:cxn modelId="{9575D0D4-E3D0-4463-BE54-84C7380374A3}" type="presOf" srcId="{1C0437D2-0D7B-43FF-B355-F9C97699B727}" destId="{DF75327B-EBCF-4676-B4FC-8EEB1D006D9D}" srcOrd="1" destOrd="0" presId="urn:microsoft.com/office/officeart/2005/8/layout/hierarchy5"/>
    <dgm:cxn modelId="{68A44678-4CBE-448E-832C-59485C7B6435}" type="presOf" srcId="{08F70B1F-E29F-480E-8230-CC1A2260CD3D}" destId="{8A13B898-BBE6-401F-94C8-F524A001BA5D}" srcOrd="1" destOrd="0" presId="urn:microsoft.com/office/officeart/2005/8/layout/hierarchy5"/>
    <dgm:cxn modelId="{8F8DA17B-32F3-4C1C-9AAF-D53BCE0981B4}" type="presOf" srcId="{518D5ADF-19BF-084F-AF48-D20BD76EA876}" destId="{CD04ECD2-535F-7341-B677-774B38F15171}" srcOrd="1" destOrd="0" presId="urn:microsoft.com/office/officeart/2005/8/layout/hierarchy5"/>
    <dgm:cxn modelId="{BB83A7C7-6B18-492C-8C81-F40D0B43B4A4}" type="presOf" srcId="{CC4C9E0C-7D01-4049-AD75-6110C4F213E4}" destId="{F9E3AB9F-D234-9F4C-9A32-7F71D74CBC11}" srcOrd="0" destOrd="0" presId="urn:microsoft.com/office/officeart/2005/8/layout/hierarchy5"/>
    <dgm:cxn modelId="{0B14BB40-888B-4802-ABB8-2F4537B34A0C}" type="presOf" srcId="{0EB744E8-BE82-BC4D-94FE-E98105C6C662}" destId="{30191198-0FB6-3441-B77D-D753B2475DAD}" srcOrd="0" destOrd="0" presId="urn:microsoft.com/office/officeart/2005/8/layout/hierarchy5"/>
    <dgm:cxn modelId="{24D8438F-F7BE-46F8-A633-B6FAE3630902}" type="presOf" srcId="{CBC89F4F-0ED7-4A17-B9F9-CCD2C0794FEB}" destId="{6FCC98C6-4C0C-43FA-ADC6-FBC06640B123}" srcOrd="1" destOrd="0" presId="urn:microsoft.com/office/officeart/2005/8/layout/hierarchy5"/>
    <dgm:cxn modelId="{E2D6ED67-6AD5-064A-B3F7-CE77CC324C77}" srcId="{BFD41014-CC57-4D5D-802E-A79C1F87840D}" destId="{6C1B9AA7-82C3-2C4C-B4E6-27E0A0A3B089}" srcOrd="0" destOrd="0" parTransId="{79F6A02F-C348-0C4B-9119-035A3C5BE1E3}" sibTransId="{72F1A3D7-AFC2-AB4F-86DD-5D0354E2162C}"/>
    <dgm:cxn modelId="{A283A331-2BFF-4645-BF6A-9C57F89B4950}" srcId="{66AB130F-6E0E-42EE-BA11-0420F4B31BBF}" destId="{88607AE8-FED0-4431-8AC2-4A553A94D4D6}" srcOrd="0" destOrd="0" parTransId="{B44D08AC-FFC1-4015-8DAF-2BC94B4A97F0}" sibTransId="{99D28A9A-D91D-47A5-865F-ECC4BB7F4982}"/>
    <dgm:cxn modelId="{C0B3C648-27B6-614D-AB26-18836512121C}" srcId="{880B32A8-00B2-1E44-B240-2A96269E198F}" destId="{522AEF91-A452-C24F-B0E5-164BF6AC88CE}" srcOrd="0" destOrd="0" parTransId="{473A9BDB-36CD-5340-B827-E04385B8316E}" sibTransId="{AA3FAAA0-868E-B549-9B0F-859248EC276E}"/>
    <dgm:cxn modelId="{6BAB5693-1313-4C94-8A06-08C47CEB607D}" srcId="{3F521A69-5665-4745-BC07-4370B2A6243B}" destId="{F7C03363-4C3C-4CB3-AEBE-B1A0A1B2B2F5}" srcOrd="0" destOrd="0" parTransId="{E3753759-6D4D-40F5-AD71-3FA492A3A0D5}" sibTransId="{CB087E7D-06F1-4308-BD31-231CECACF7D0}"/>
    <dgm:cxn modelId="{BD8B2CAC-7DC1-41EE-AC3E-5ADD3AC29216}" type="presOf" srcId="{31ADA278-7D7B-483D-948D-D7261043F319}" destId="{4BE03517-5865-40D7-B843-CF64C07D8044}" srcOrd="0" destOrd="0" presId="urn:microsoft.com/office/officeart/2005/8/layout/hierarchy5"/>
    <dgm:cxn modelId="{340DCCA1-4BC0-447D-B1E7-37B7B3367312}" srcId="{B233E285-FC47-4F9A-A0D4-4BF6918DB55F}" destId="{8730A200-9780-44C3-8EEC-2EB70CA556D5}" srcOrd="0" destOrd="0" parTransId="{DEDF6C49-717E-4A64-9CCE-4720D73AA0A9}" sibTransId="{950BFEDF-A56F-4903-8966-0E888D832A04}"/>
    <dgm:cxn modelId="{5AABAA5E-0B9A-0A44-9BC6-5EE9DF439510}" srcId="{880B32A8-00B2-1E44-B240-2A96269E198F}" destId="{2C60B42D-7111-6F4D-9173-54CCD9982140}" srcOrd="2" destOrd="0" parTransId="{70E78532-252A-6A45-A366-2096F8F49EF7}" sibTransId="{4CB126D2-809D-AA49-AEDD-E6B1C3EDF0E9}"/>
    <dgm:cxn modelId="{B3CE161D-FD9C-4BD6-9081-917DC050DD11}" type="presOf" srcId="{149A3714-F76D-4744-80BB-F8B66ED1ABFC}" destId="{6DE7C27F-C1DB-BC4A-ADBB-5484B49B0591}" srcOrd="0" destOrd="0" presId="urn:microsoft.com/office/officeart/2005/8/layout/hierarchy5"/>
    <dgm:cxn modelId="{5F02EB9E-31A5-44FA-9195-90A9A5AD5CB9}" type="presOf" srcId="{149A3714-F76D-4744-80BB-F8B66ED1ABFC}" destId="{D8FEF4FD-1FEC-0B45-A543-11E7E15906AF}" srcOrd="1" destOrd="0" presId="urn:microsoft.com/office/officeart/2005/8/layout/hierarchy5"/>
    <dgm:cxn modelId="{1BFD501D-F877-4B6E-BBF8-21FBBD2B8847}" type="presOf" srcId="{0845E74B-896C-4EF2-B67A-8BF63D7E76BA}" destId="{21363A02-134D-4361-BE54-A1867B68A79C}" srcOrd="1" destOrd="0" presId="urn:microsoft.com/office/officeart/2005/8/layout/hierarchy5"/>
    <dgm:cxn modelId="{3DB16627-ECAB-457C-B0E1-0FBBAC7805CA}" type="presOf" srcId="{6710112C-875B-9C46-93AB-929F673FA572}" destId="{5CEA1098-49D3-0D4B-8960-B909FA56E102}" srcOrd="0" destOrd="0" presId="urn:microsoft.com/office/officeart/2005/8/layout/hierarchy5"/>
    <dgm:cxn modelId="{B4EC913A-5DE6-41D4-B6E2-988BA9E78B16}" type="presOf" srcId="{E1B8877F-0BFD-4C71-8C22-DEF07F101F5E}" destId="{C42C5372-E502-48ED-9024-0780199C66C1}" srcOrd="0" destOrd="0" presId="urn:microsoft.com/office/officeart/2005/8/layout/hierarchy5"/>
    <dgm:cxn modelId="{246E365E-872A-468D-8C36-E2DE8E9F74C9}" type="presOf" srcId="{28D04431-B8F7-4AD0-B2D2-6C58DE28AC07}" destId="{D00FFD51-04EF-4D69-8425-15DDF40D177F}" srcOrd="0" destOrd="0" presId="urn:microsoft.com/office/officeart/2005/8/layout/hierarchy5"/>
    <dgm:cxn modelId="{18A8EAC2-74BA-4506-BA07-1B278E81C2E9}" type="presOf" srcId="{98228AD4-B976-9B44-A7ED-CB92B6A9278A}" destId="{F2C20160-E84C-E948-9362-517738797505}" srcOrd="0" destOrd="0" presId="urn:microsoft.com/office/officeart/2005/8/layout/hierarchy5"/>
    <dgm:cxn modelId="{8B8CA4C1-67D0-42B2-AD02-1A114DF524F0}" type="presOf" srcId="{2D5188AF-5703-4EAA-BE69-907676035CF4}" destId="{209C30A0-AF8A-4F45-82AF-A7281F06CD4A}" srcOrd="0" destOrd="0" presId="urn:microsoft.com/office/officeart/2005/8/layout/hierarchy5"/>
    <dgm:cxn modelId="{8337645D-5D44-9B4C-AA0A-B73A4715A337}" srcId="{FA15BFCE-8819-D043-BAD6-936FB07875A3}" destId="{0EB744E8-BE82-BC4D-94FE-E98105C6C662}" srcOrd="1" destOrd="0" parTransId="{CC4C9E0C-7D01-4049-AD75-6110C4F213E4}" sibTransId="{D92F8AFC-3CC7-D04E-A5A5-C5EE373073B6}"/>
    <dgm:cxn modelId="{2FDA7443-923C-43F3-92FB-C9B0BEAC7ACD}" type="presOf" srcId="{F050224C-7959-A147-891E-0B3BFF4B27F3}" destId="{24114E99-0CB3-1F40-BFBC-D77433E37280}" srcOrd="0" destOrd="0" presId="urn:microsoft.com/office/officeart/2005/8/layout/hierarchy5"/>
    <dgm:cxn modelId="{B3BB4FF8-F938-4B13-B949-13CA051F3950}" type="presOf" srcId="{423DA95F-3178-4F8B-BC32-337BE9953E85}" destId="{7140A6FB-B136-424D-8722-83CD8E5CE9D7}" srcOrd="0" destOrd="0" presId="urn:microsoft.com/office/officeart/2005/8/layout/hierarchy5"/>
    <dgm:cxn modelId="{F4A8A869-EE60-4E37-AD0C-7C588C061825}" type="presOf" srcId="{E3753759-6D4D-40F5-AD71-3FA492A3A0D5}" destId="{500E9558-5D85-4582-842D-F9C9FAB994BE}" srcOrd="0" destOrd="0" presId="urn:microsoft.com/office/officeart/2005/8/layout/hierarchy5"/>
    <dgm:cxn modelId="{B41887F4-6645-4975-8552-02EEA703CB99}" type="presOf" srcId="{8730A200-9780-44C3-8EEC-2EB70CA556D5}" destId="{07E53C05-DFB1-4C68-8667-8DEE3AC983D3}" srcOrd="0" destOrd="0" presId="urn:microsoft.com/office/officeart/2005/8/layout/hierarchy5"/>
    <dgm:cxn modelId="{D4FA890E-30C1-4484-ABA5-5B24A9486D23}" type="presOf" srcId="{4F8F7D62-A7FD-F742-9827-124816DBC3C1}" destId="{3EA9F5B2-4090-0742-9B66-405E27D07B05}" srcOrd="0" destOrd="0" presId="urn:microsoft.com/office/officeart/2005/8/layout/hierarchy5"/>
    <dgm:cxn modelId="{9C1702F9-30E3-45A0-873D-D789DC830C6A}" type="presOf" srcId="{55B6C1A0-264A-4014-A516-48046109E324}" destId="{1C5EC8D1-4FF9-4605-8214-2C146BB5B740}" srcOrd="1" destOrd="0" presId="urn:microsoft.com/office/officeart/2005/8/layout/hierarchy5"/>
    <dgm:cxn modelId="{67B3B78C-2124-2B40-91C8-DDFAE5A84512}" srcId="{6653F0E0-F91A-6346-90B0-6E49CF562903}" destId="{03D3CCD5-573C-EE43-A5BB-C5046525DF3D}" srcOrd="0" destOrd="0" parTransId="{0FA00A39-38B9-8A4B-981E-3FBD6DF7B01B}" sibTransId="{B31868EF-EFE7-D64F-A5B8-2DDC0D1EA861}"/>
    <dgm:cxn modelId="{A3EF144D-F19C-4EC8-AC76-44243AF018D6}" type="presOf" srcId="{518D5ADF-19BF-084F-AF48-D20BD76EA876}" destId="{46C53283-D173-4042-8E90-60AFA8797BE9}" srcOrd="0" destOrd="0" presId="urn:microsoft.com/office/officeart/2005/8/layout/hierarchy5"/>
    <dgm:cxn modelId="{EEBD3147-89DB-2B40-A067-B65456E03837}" srcId="{58F352EE-3429-0846-BBC9-655C55027498}" destId="{2B541F8D-B661-104B-AC60-D57F075BE033}" srcOrd="0" destOrd="0" parTransId="{149A3714-F76D-4744-80BB-F8B66ED1ABFC}" sibTransId="{A128C86F-7CEB-064B-B18E-285478DAB5C5}"/>
    <dgm:cxn modelId="{EB449D8D-8ED2-454E-889C-A78ADE3AA7BC}" srcId="{B7580BBE-DFC8-E24C-A4AF-80FB7AAD5439}" destId="{53D740BA-393C-4653-83F1-F5FDCC9E1647}" srcOrd="0" destOrd="0" parTransId="{CF3BBE4F-14A1-4D2E-9882-3044E79B1971}" sibTransId="{AC170802-A2B4-4AB3-983D-D19447CD9D85}"/>
    <dgm:cxn modelId="{B43B376D-B77E-4049-9199-3373BA79C408}" type="presOf" srcId="{D1F50E0E-9799-754E-B6BC-1DD74300EAE0}" destId="{3ABAAD57-3D91-544B-9FF5-3F90C5F2459B}" srcOrd="1" destOrd="0" presId="urn:microsoft.com/office/officeart/2005/8/layout/hierarchy5"/>
    <dgm:cxn modelId="{DF6FFCCB-2911-48B9-98ED-A540C57AA6F6}" type="presOf" srcId="{DEDF6C49-717E-4A64-9CCE-4720D73AA0A9}" destId="{757747DA-FBD6-415F-A3DF-AA8001B93893}" srcOrd="0" destOrd="0" presId="urn:microsoft.com/office/officeart/2005/8/layout/hierarchy5"/>
    <dgm:cxn modelId="{71E2EE9F-7BB7-4484-B019-D3540558701E}" srcId="{F7C03363-4C3C-4CB3-AEBE-B1A0A1B2B2F5}" destId="{28D04431-B8F7-4AD0-B2D2-6C58DE28AC07}" srcOrd="0" destOrd="0" parTransId="{808024C7-2FA0-40E5-B6C0-DB46E91E3098}" sibTransId="{A6BBCBB2-A5FB-4030-8F9A-83034C01D5FE}"/>
    <dgm:cxn modelId="{FF681635-D46E-438A-B6EA-A12A58C02976}" type="presOf" srcId="{808024C7-2FA0-40E5-B6C0-DB46E91E3098}" destId="{B7488960-43CA-4C5E-8C26-AED63F7C759E}" srcOrd="1" destOrd="0" presId="urn:microsoft.com/office/officeart/2005/8/layout/hierarchy5"/>
    <dgm:cxn modelId="{B041EDAB-1B77-4EFC-BDFC-61F4B4741878}" srcId="{2B541F8D-B661-104B-AC60-D57F075BE033}" destId="{423DA95F-3178-4F8B-BC32-337BE9953E85}" srcOrd="0" destOrd="0" parTransId="{360E74DF-E7A1-43CE-BE3D-36DE84DC16FD}" sibTransId="{C6D8F510-74A6-442C-AA92-EABF8840F475}"/>
    <dgm:cxn modelId="{04FE0A7A-3705-4274-9A66-35B8DD3F8DDB}" type="presOf" srcId="{FA15BFCE-8819-D043-BAD6-936FB07875A3}" destId="{44752CCB-4C01-964C-8503-4551A8B141EC}" srcOrd="0" destOrd="0" presId="urn:microsoft.com/office/officeart/2005/8/layout/hierarchy5"/>
    <dgm:cxn modelId="{F43188D1-5FF1-40A3-B668-E313BB45A1E5}" type="presOf" srcId="{2C60B42D-7111-6F4D-9173-54CCD9982140}" destId="{D0352A3C-959C-E74B-880E-A404F5C42237}" srcOrd="1" destOrd="0" presId="urn:microsoft.com/office/officeart/2005/8/layout/hierarchy5"/>
    <dgm:cxn modelId="{E318ECCB-E610-408F-8DF6-8E4BFE788DC8}" type="presOf" srcId="{9F399422-804D-462F-B22A-7210D5FCEC9E}" destId="{EE0467FB-EF3B-45BE-8207-64C9ABC45394}" srcOrd="0" destOrd="0" presId="urn:microsoft.com/office/officeart/2005/8/layout/hierarchy5"/>
    <dgm:cxn modelId="{35006F3F-5337-498A-8195-BDD7DFA6721E}" type="presOf" srcId="{CF3BBE4F-14A1-4D2E-9882-3044E79B1971}" destId="{E85DFD16-8099-48E9-8131-E05574CE5589}" srcOrd="0" destOrd="0" presId="urn:microsoft.com/office/officeart/2005/8/layout/hierarchy5"/>
    <dgm:cxn modelId="{A50424C0-0141-40D3-9B96-71E570FA18CF}" type="presOf" srcId="{F1DFB7E8-83C0-422D-889B-903F49A20451}" destId="{DA0C4967-F7C7-4D39-859A-6014E7CB60F9}" srcOrd="0" destOrd="0" presId="urn:microsoft.com/office/officeart/2005/8/layout/hierarchy5"/>
    <dgm:cxn modelId="{65897456-C895-4680-BF4C-B78E50BB9C7B}" type="presOf" srcId="{58F352EE-3429-0846-BBC9-655C55027498}" destId="{46DFD24C-0A25-984C-B471-2821A60B6BF6}" srcOrd="0" destOrd="0" presId="urn:microsoft.com/office/officeart/2005/8/layout/hierarchy5"/>
    <dgm:cxn modelId="{F1ED8B6A-560B-4F65-84F5-4B757F4BD4E0}" type="presOf" srcId="{FD5FA2E9-3ACA-C048-A5C7-15CCD4BDBFB5}" destId="{D86A3AF6-FDD2-E44A-9F73-57EB762F7A55}" srcOrd="0" destOrd="0" presId="urn:microsoft.com/office/officeart/2005/8/layout/hierarchy5"/>
    <dgm:cxn modelId="{BC1C5A6F-AE06-544F-9F86-257453449E01}" srcId="{19A27042-C66A-4275-9B68-0E74A9558F5E}" destId="{52D0CC7D-5E7E-3248-A7DD-33F03EEB1577}" srcOrd="0" destOrd="0" parTransId="{6710112C-875B-9C46-93AB-929F673FA572}" sibTransId="{6ECB4D7E-E375-4749-9C06-66F3CA78CE75}"/>
    <dgm:cxn modelId="{EAD290E7-9373-4D6E-A698-73B846889D14}" type="presOf" srcId="{19A27042-C66A-4275-9B68-0E74A9558F5E}" destId="{35A45905-CA58-4915-B1A9-6A1F13BE3A0E}" srcOrd="0" destOrd="0" presId="urn:microsoft.com/office/officeart/2005/8/layout/hierarchy5"/>
    <dgm:cxn modelId="{5C29ECC8-12EE-4400-8207-0266619E3D8D}" srcId="{AB403680-AB91-8F46-B4AC-3A243F3561C8}" destId="{DB0573AA-888B-4505-93BF-7A3E6199E517}" srcOrd="0" destOrd="0" parTransId="{31ADA278-7D7B-483D-948D-D7261043F319}" sibTransId="{1437E124-B24E-4A76-B4EB-67B723AFA677}"/>
    <dgm:cxn modelId="{68D294C4-E06D-4020-96B2-287807F993D7}" type="presOf" srcId="{DEE46DE6-6368-4C45-B122-A1D9B20FFA18}" destId="{F93A57AC-1230-3B43-A6C0-F72D76074C7E}" srcOrd="1" destOrd="0" presId="urn:microsoft.com/office/officeart/2005/8/layout/hierarchy5"/>
    <dgm:cxn modelId="{D88E09F5-8798-47D4-8B9A-B5DC6EEC71CC}" type="presOf" srcId="{2C603D8B-93C3-444F-B19C-A7780E077DF7}" destId="{7005C35E-508E-44CC-ADE3-69AABAE49F70}" srcOrd="0" destOrd="0" presId="urn:microsoft.com/office/officeart/2005/8/layout/hierarchy5"/>
    <dgm:cxn modelId="{61F767D9-1FAF-4332-8C3D-5D4914CC410B}" type="presOf" srcId="{8AA1FD31-7D96-634E-A787-6A591AC4E6A3}" destId="{08B79557-8CFB-4044-9A7C-E76C23E84569}" srcOrd="0" destOrd="0" presId="urn:microsoft.com/office/officeart/2005/8/layout/hierarchy5"/>
    <dgm:cxn modelId="{2E81ABAF-453A-4203-9F20-C95450CD5456}" type="presOf" srcId="{1FA84435-A3EB-4817-B00C-74EDE606C2C9}" destId="{0F48FDBF-ED4F-4C3C-BA25-7CE528F5C0DE}" srcOrd="1" destOrd="0" presId="urn:microsoft.com/office/officeart/2005/8/layout/hierarchy5"/>
    <dgm:cxn modelId="{BA83F839-1DFB-4C26-A0EE-42E26C97C436}" type="presOf" srcId="{0FA00A39-38B9-8A4B-981E-3FBD6DF7B01B}" destId="{9B2D7757-10AF-3B40-BEB0-82C8B46A3888}" srcOrd="1" destOrd="0" presId="urn:microsoft.com/office/officeart/2005/8/layout/hierarchy5"/>
    <dgm:cxn modelId="{4D4058CF-B8E9-40B3-8D7A-F71F37392500}" type="presOf" srcId="{212E84E9-38A5-D642-BA27-D3C9B9BD4EFA}" destId="{58EA43C0-2B5E-4D4F-B2F0-19DA675156A3}" srcOrd="1" destOrd="0" presId="urn:microsoft.com/office/officeart/2005/8/layout/hierarchy5"/>
    <dgm:cxn modelId="{051BB886-4644-4B83-B9D3-7E8078167DA7}" type="presOf" srcId="{0FA00A39-38B9-8A4B-981E-3FBD6DF7B01B}" destId="{27C635F7-19AF-FE40-99C2-0278B4B59C78}" srcOrd="0" destOrd="0" presId="urn:microsoft.com/office/officeart/2005/8/layout/hierarchy5"/>
    <dgm:cxn modelId="{03C5AA08-B4D3-4ED0-8273-7E2EA6E21E93}" type="presOf" srcId="{367A4347-C644-4D49-B9CD-3143B3E1FB7F}" destId="{54EA0A56-68AE-1D49-8433-A8A2A9D035FD}" srcOrd="0" destOrd="0" presId="urn:microsoft.com/office/officeart/2005/8/layout/hierarchy5"/>
    <dgm:cxn modelId="{0242A5AA-45AD-144F-BE3B-E6FF07B338D2}" srcId="{522AEF91-A452-C24F-B0E5-164BF6AC88CE}" destId="{2AADBC00-9953-7445-9400-D27192A6BC26}" srcOrd="1" destOrd="0" parTransId="{4E62C86A-A0CE-1143-8EC2-BAA1B4922011}" sibTransId="{E415CD3D-7183-8E4A-B5EA-F087207B9B6B}"/>
    <dgm:cxn modelId="{7A79A97E-6D44-422A-820F-58B41A506C50}" type="presOf" srcId="{345B2A4E-2CB3-184B-A9B4-40C225EEE8E3}" destId="{7C672EBF-49B0-6B4A-BF58-5129B356B6CD}" srcOrd="0" destOrd="0" presId="urn:microsoft.com/office/officeart/2005/8/layout/hierarchy5"/>
    <dgm:cxn modelId="{5040B42F-1330-4596-8456-921D0513E47D}" type="presOf" srcId="{B7580BBE-DFC8-E24C-A4AF-80FB7AAD5439}" destId="{B640FC0B-67DD-1F4D-9EBF-352A5B690B57}" srcOrd="0" destOrd="0" presId="urn:microsoft.com/office/officeart/2005/8/layout/hierarchy5"/>
    <dgm:cxn modelId="{0B08B0DF-4C24-470C-9570-88B3EB536414}" type="presOf" srcId="{E3753759-6D4D-40F5-AD71-3FA492A3A0D5}" destId="{E5C60217-8395-469F-9126-20D83E5D6A00}" srcOrd="1" destOrd="0" presId="urn:microsoft.com/office/officeart/2005/8/layout/hierarchy5"/>
    <dgm:cxn modelId="{858317B3-40A9-49C6-B8CA-D26647343AFD}" type="presOf" srcId="{9BCC61E0-51B9-4F64-B3C2-060AB38F8BCA}" destId="{169C1B11-BF64-4FB6-AB15-763655924DAC}" srcOrd="0" destOrd="0" presId="urn:microsoft.com/office/officeart/2005/8/layout/hierarchy5"/>
    <dgm:cxn modelId="{B3CACA7D-18AD-4D03-9B7B-A1D31B826797}" type="presOf" srcId="{BFD41014-CC57-4D5D-802E-A79C1F87840D}" destId="{92345F23-5E84-40AB-9BE8-0A53B60E023E}" srcOrd="0" destOrd="0" presId="urn:microsoft.com/office/officeart/2005/8/layout/hierarchy5"/>
    <dgm:cxn modelId="{814AAE69-8DE3-4E75-8DCA-FC15B2595706}" type="presOf" srcId="{466A68E0-5380-2043-9951-8E81A9B60B1D}" destId="{8B12C1B6-EEA5-C94E-9303-861A01FD3BCF}" srcOrd="0" destOrd="0" presId="urn:microsoft.com/office/officeart/2005/8/layout/hierarchy5"/>
    <dgm:cxn modelId="{8D450800-DB96-4800-8112-909127443783}" type="presParOf" srcId="{019A9E9B-ED85-5541-8F01-4F5A0610AC8E}" destId="{2F33FFBE-6FED-3541-A705-ABCEE0021AB5}" srcOrd="0" destOrd="0" presId="urn:microsoft.com/office/officeart/2005/8/layout/hierarchy5"/>
    <dgm:cxn modelId="{0414602C-0D02-4FD3-B5F7-69E2BA988972}" type="presParOf" srcId="{2F33FFBE-6FED-3541-A705-ABCEE0021AB5}" destId="{9486A9B9-42F4-774E-92E6-BB1F2C6B76C5}" srcOrd="0" destOrd="0" presId="urn:microsoft.com/office/officeart/2005/8/layout/hierarchy5"/>
    <dgm:cxn modelId="{CBF1DB09-4844-4D1B-8347-F000F31D1965}" type="presParOf" srcId="{2F33FFBE-6FED-3541-A705-ABCEE0021AB5}" destId="{8A30331B-8D0C-E047-A955-A78B21336306}" srcOrd="1" destOrd="0" presId="urn:microsoft.com/office/officeart/2005/8/layout/hierarchy5"/>
    <dgm:cxn modelId="{A9120A17-1424-479E-B8D6-5AE811B9A751}" type="presParOf" srcId="{8A30331B-8D0C-E047-A955-A78B21336306}" destId="{F805ED23-52DA-2D48-8E0B-D85A5FBA119D}" srcOrd="0" destOrd="0" presId="urn:microsoft.com/office/officeart/2005/8/layout/hierarchy5"/>
    <dgm:cxn modelId="{F178E4AF-D357-4B35-9A33-8AECD314114F}" type="presParOf" srcId="{F805ED23-52DA-2D48-8E0B-D85A5FBA119D}" destId="{A145FAE7-7FBC-1B4D-9333-CB178EE7FC10}" srcOrd="0" destOrd="0" presId="urn:microsoft.com/office/officeart/2005/8/layout/hierarchy5"/>
    <dgm:cxn modelId="{90D4887C-2524-4B72-9A7F-B13CC17151E8}" type="presParOf" srcId="{F805ED23-52DA-2D48-8E0B-D85A5FBA119D}" destId="{3B6C5454-25DD-4E47-8C99-110A7A5C2E47}" srcOrd="1" destOrd="0" presId="urn:microsoft.com/office/officeart/2005/8/layout/hierarchy5"/>
    <dgm:cxn modelId="{EC26A5AF-6F7F-44C2-91BE-8734CBCB7C50}" type="presParOf" srcId="{3B6C5454-25DD-4E47-8C99-110A7A5C2E47}" destId="{3EA9F5B2-4090-0742-9B66-405E27D07B05}" srcOrd="0" destOrd="0" presId="urn:microsoft.com/office/officeart/2005/8/layout/hierarchy5"/>
    <dgm:cxn modelId="{EA7BB90B-A9A1-43F1-B4D1-0537F17E162B}" type="presParOf" srcId="{3EA9F5B2-4090-0742-9B66-405E27D07B05}" destId="{09220E26-B514-294E-8588-13A9360F113A}" srcOrd="0" destOrd="0" presId="urn:microsoft.com/office/officeart/2005/8/layout/hierarchy5"/>
    <dgm:cxn modelId="{EEEF6794-D7DA-4D91-9939-2B9C15A23BFF}" type="presParOf" srcId="{3B6C5454-25DD-4E47-8C99-110A7A5C2E47}" destId="{AD38F571-D97E-5942-9945-5004B97AD826}" srcOrd="1" destOrd="0" presId="urn:microsoft.com/office/officeart/2005/8/layout/hierarchy5"/>
    <dgm:cxn modelId="{6BF1A1F5-A16E-4B01-87E4-52336D8EB30D}" type="presParOf" srcId="{AD38F571-D97E-5942-9945-5004B97AD826}" destId="{8B12C1B6-EEA5-C94E-9303-861A01FD3BCF}" srcOrd="0" destOrd="0" presId="urn:microsoft.com/office/officeart/2005/8/layout/hierarchy5"/>
    <dgm:cxn modelId="{C16D6BE5-B39D-4FA4-A636-89E3A3838664}" type="presParOf" srcId="{AD38F571-D97E-5942-9945-5004B97AD826}" destId="{725C1D6C-B6B9-9749-99BC-AEF979AB4698}" srcOrd="1" destOrd="0" presId="urn:microsoft.com/office/officeart/2005/8/layout/hierarchy5"/>
    <dgm:cxn modelId="{F5AF4969-FEAC-4C81-A6A3-E58E747F5911}" type="presParOf" srcId="{725C1D6C-B6B9-9749-99BC-AEF979AB4698}" destId="{54EA0A56-68AE-1D49-8433-A8A2A9D035FD}" srcOrd="0" destOrd="0" presId="urn:microsoft.com/office/officeart/2005/8/layout/hierarchy5"/>
    <dgm:cxn modelId="{8E8B1EB9-C92D-4818-9C7A-7BD6E8219821}" type="presParOf" srcId="{54EA0A56-68AE-1D49-8433-A8A2A9D035FD}" destId="{F5D1E5CA-185C-954D-AEDA-EBFC9147F2FB}" srcOrd="0" destOrd="0" presId="urn:microsoft.com/office/officeart/2005/8/layout/hierarchy5"/>
    <dgm:cxn modelId="{FE4DD35B-5911-4658-802B-27DDDF669327}" type="presParOf" srcId="{725C1D6C-B6B9-9749-99BC-AEF979AB4698}" destId="{BD3A2351-275B-B644-A91B-48BC0DA87522}" srcOrd="1" destOrd="0" presId="urn:microsoft.com/office/officeart/2005/8/layout/hierarchy5"/>
    <dgm:cxn modelId="{C6B698A5-E7DD-4577-AFE8-BD8E4DB71DFC}" type="presParOf" srcId="{BD3A2351-275B-B644-A91B-48BC0DA87522}" destId="{9D04A612-2825-2046-AA5C-48432D5717D8}" srcOrd="0" destOrd="0" presId="urn:microsoft.com/office/officeart/2005/8/layout/hierarchy5"/>
    <dgm:cxn modelId="{C75B38A9-C24C-4639-9052-E35885AF0EA8}" type="presParOf" srcId="{BD3A2351-275B-B644-A91B-48BC0DA87522}" destId="{E393FB52-E619-E845-9699-7B9DB995F679}" srcOrd="1" destOrd="0" presId="urn:microsoft.com/office/officeart/2005/8/layout/hierarchy5"/>
    <dgm:cxn modelId="{F194083F-0844-408D-B1A5-1BBE7994C5C9}" type="presParOf" srcId="{E393FB52-E619-E845-9699-7B9DB995F679}" destId="{27C635F7-19AF-FE40-99C2-0278B4B59C78}" srcOrd="0" destOrd="0" presId="urn:microsoft.com/office/officeart/2005/8/layout/hierarchy5"/>
    <dgm:cxn modelId="{F4CC650C-889D-4B82-8956-A8334818AC9C}" type="presParOf" srcId="{27C635F7-19AF-FE40-99C2-0278B4B59C78}" destId="{9B2D7757-10AF-3B40-BEB0-82C8B46A3888}" srcOrd="0" destOrd="0" presId="urn:microsoft.com/office/officeart/2005/8/layout/hierarchy5"/>
    <dgm:cxn modelId="{7A0BDBB9-FD89-4CB7-9ABC-F9D494D5C67B}" type="presParOf" srcId="{E393FB52-E619-E845-9699-7B9DB995F679}" destId="{46F318A5-263A-C040-B948-FAEC6C1B442A}" srcOrd="1" destOrd="0" presId="urn:microsoft.com/office/officeart/2005/8/layout/hierarchy5"/>
    <dgm:cxn modelId="{04240685-7C51-4011-BBE0-BF02769B4500}" type="presParOf" srcId="{46F318A5-263A-C040-B948-FAEC6C1B442A}" destId="{34917A83-7B04-7B46-A2B7-96E530536906}" srcOrd="0" destOrd="0" presId="urn:microsoft.com/office/officeart/2005/8/layout/hierarchy5"/>
    <dgm:cxn modelId="{0A621385-3FFF-405E-A643-51CA020010F2}" type="presParOf" srcId="{46F318A5-263A-C040-B948-FAEC6C1B442A}" destId="{23994E58-2B40-4E47-A8A2-DA47513C3512}" srcOrd="1" destOrd="0" presId="urn:microsoft.com/office/officeart/2005/8/layout/hierarchy5"/>
    <dgm:cxn modelId="{99DF3EF7-FFE8-42A9-B86D-56B59E764684}" type="presParOf" srcId="{23994E58-2B40-4E47-A8A2-DA47513C3512}" destId="{EE0467FB-EF3B-45BE-8207-64C9ABC45394}" srcOrd="0" destOrd="0" presId="urn:microsoft.com/office/officeart/2005/8/layout/hierarchy5"/>
    <dgm:cxn modelId="{F021506D-4F3F-4CA8-990E-DC418064F065}" type="presParOf" srcId="{EE0467FB-EF3B-45BE-8207-64C9ABC45394}" destId="{1D21E41E-08B9-467A-A753-61BEF443257D}" srcOrd="0" destOrd="0" presId="urn:microsoft.com/office/officeart/2005/8/layout/hierarchy5"/>
    <dgm:cxn modelId="{E756ECBF-3D48-487A-9C20-5EC307BAE0AD}" type="presParOf" srcId="{23994E58-2B40-4E47-A8A2-DA47513C3512}" destId="{D0BF18DE-78C2-4394-9E68-0EAC6C9E7DA3}" srcOrd="1" destOrd="0" presId="urn:microsoft.com/office/officeart/2005/8/layout/hierarchy5"/>
    <dgm:cxn modelId="{96B07FAF-C8D8-4602-9E1A-BE4C656042FC}" type="presParOf" srcId="{D0BF18DE-78C2-4394-9E68-0EAC6C9E7DA3}" destId="{35A45905-CA58-4915-B1A9-6A1F13BE3A0E}" srcOrd="0" destOrd="0" presId="urn:microsoft.com/office/officeart/2005/8/layout/hierarchy5"/>
    <dgm:cxn modelId="{4A4F91A5-A8DD-4667-9290-2613C34BC4A1}" type="presParOf" srcId="{D0BF18DE-78C2-4394-9E68-0EAC6C9E7DA3}" destId="{027B5C25-F6E8-4FBC-8989-156AF659A8D7}" srcOrd="1" destOrd="0" presId="urn:microsoft.com/office/officeart/2005/8/layout/hierarchy5"/>
    <dgm:cxn modelId="{3034F2E7-E9E7-4165-AB5F-7738638320ED}" type="presParOf" srcId="{027B5C25-F6E8-4FBC-8989-156AF659A8D7}" destId="{5CEA1098-49D3-0D4B-8960-B909FA56E102}" srcOrd="0" destOrd="0" presId="urn:microsoft.com/office/officeart/2005/8/layout/hierarchy5"/>
    <dgm:cxn modelId="{2B4C0A15-C208-49DB-A2D1-F620BA81C1E1}" type="presParOf" srcId="{5CEA1098-49D3-0D4B-8960-B909FA56E102}" destId="{BB79C3EA-20D2-FA42-8878-FD3A7C4334CC}" srcOrd="0" destOrd="0" presId="urn:microsoft.com/office/officeart/2005/8/layout/hierarchy5"/>
    <dgm:cxn modelId="{C63FE6CB-A639-4902-B7B4-91F9D2694500}" type="presParOf" srcId="{027B5C25-F6E8-4FBC-8989-156AF659A8D7}" destId="{4D379680-4B3B-BD49-BFAD-F82714F4A67A}" srcOrd="1" destOrd="0" presId="urn:microsoft.com/office/officeart/2005/8/layout/hierarchy5"/>
    <dgm:cxn modelId="{F126CF30-21AC-4FC7-A1AE-DA130CCC791F}" type="presParOf" srcId="{4D379680-4B3B-BD49-BFAD-F82714F4A67A}" destId="{74EA4AD8-1C90-754A-83A8-B0E9071B4AF2}" srcOrd="0" destOrd="0" presId="urn:microsoft.com/office/officeart/2005/8/layout/hierarchy5"/>
    <dgm:cxn modelId="{AF6E1D09-85B8-4E1F-9E71-D8B59746D2F7}" type="presParOf" srcId="{4D379680-4B3B-BD49-BFAD-F82714F4A67A}" destId="{D83B7B3B-F47B-2C47-BD0A-0BBC92548CAD}" srcOrd="1" destOrd="0" presId="urn:microsoft.com/office/officeart/2005/8/layout/hierarchy5"/>
    <dgm:cxn modelId="{7F1B0B41-A868-4F08-B72D-9DB0A59FBFAF}" type="presParOf" srcId="{D83B7B3B-F47B-2C47-BD0A-0BBC92548CAD}" destId="{758D7C40-4C56-4983-94B9-D6402BE66EE5}" srcOrd="0" destOrd="0" presId="urn:microsoft.com/office/officeart/2005/8/layout/hierarchy5"/>
    <dgm:cxn modelId="{2D8F0ED3-D0E4-4308-9DBF-62EDE98B8C71}" type="presParOf" srcId="{758D7C40-4C56-4983-94B9-D6402BE66EE5}" destId="{1C5EC8D1-4FF9-4605-8214-2C146BB5B740}" srcOrd="0" destOrd="0" presId="urn:microsoft.com/office/officeart/2005/8/layout/hierarchy5"/>
    <dgm:cxn modelId="{26DDC362-3ADF-4626-8CC8-554F2007E0AE}" type="presParOf" srcId="{D83B7B3B-F47B-2C47-BD0A-0BBC92548CAD}" destId="{35F9C9BB-F559-410D-98B1-38ADF28AD4AA}" srcOrd="1" destOrd="0" presId="urn:microsoft.com/office/officeart/2005/8/layout/hierarchy5"/>
    <dgm:cxn modelId="{88DA075A-9DCF-4687-8E40-CE9C3AB4DFA8}" type="presParOf" srcId="{35F9C9BB-F559-410D-98B1-38ADF28AD4AA}" destId="{9D6BFAF0-9A7A-4037-B7E6-6A7C2181A363}" srcOrd="0" destOrd="0" presId="urn:microsoft.com/office/officeart/2005/8/layout/hierarchy5"/>
    <dgm:cxn modelId="{8D8413AC-B977-4279-8096-E0EE62ED5F77}" type="presParOf" srcId="{35F9C9BB-F559-410D-98B1-38ADF28AD4AA}" destId="{F7E387B2-2C60-49C1-9F63-BBD4231F27EA}" srcOrd="1" destOrd="0" presId="urn:microsoft.com/office/officeart/2005/8/layout/hierarchy5"/>
    <dgm:cxn modelId="{E23D5AF4-BD42-4580-9A56-3E12987047D2}" type="presParOf" srcId="{F7E387B2-2C60-49C1-9F63-BBD4231F27EA}" destId="{757747DA-FBD6-415F-A3DF-AA8001B93893}" srcOrd="0" destOrd="0" presId="urn:microsoft.com/office/officeart/2005/8/layout/hierarchy5"/>
    <dgm:cxn modelId="{1F78AA6D-ABA0-47B0-BEEA-74228C9679F4}" type="presParOf" srcId="{757747DA-FBD6-415F-A3DF-AA8001B93893}" destId="{5256336A-0662-4B7B-92AD-7A95078C4C6F}" srcOrd="0" destOrd="0" presId="urn:microsoft.com/office/officeart/2005/8/layout/hierarchy5"/>
    <dgm:cxn modelId="{44939C26-D4C9-454B-81E7-F881F6806779}" type="presParOf" srcId="{F7E387B2-2C60-49C1-9F63-BBD4231F27EA}" destId="{C8C8BB64-EF99-448C-B3CB-8AD5731CAF17}" srcOrd="1" destOrd="0" presId="urn:microsoft.com/office/officeart/2005/8/layout/hierarchy5"/>
    <dgm:cxn modelId="{BD0C01D0-6A5D-4111-8FED-ECD690605420}" type="presParOf" srcId="{C8C8BB64-EF99-448C-B3CB-8AD5731CAF17}" destId="{07E53C05-DFB1-4C68-8667-8DEE3AC983D3}" srcOrd="0" destOrd="0" presId="urn:microsoft.com/office/officeart/2005/8/layout/hierarchy5"/>
    <dgm:cxn modelId="{10D6890D-34E5-4D50-BB60-DB97A72264A5}" type="presParOf" srcId="{C8C8BB64-EF99-448C-B3CB-8AD5731CAF17}" destId="{779F5075-56D0-4F49-B12F-45553EA0B830}" srcOrd="1" destOrd="0" presId="urn:microsoft.com/office/officeart/2005/8/layout/hierarchy5"/>
    <dgm:cxn modelId="{4AE49934-3C42-4800-AE58-383CA8FDF346}" type="presParOf" srcId="{725C1D6C-B6B9-9749-99BC-AEF979AB4698}" destId="{0730E82A-9B56-2F48-A4AC-C0F27EF933FA}" srcOrd="2" destOrd="0" presId="urn:microsoft.com/office/officeart/2005/8/layout/hierarchy5"/>
    <dgm:cxn modelId="{4CB4B1DE-CEDF-4F0E-AF34-881F93D6DEC3}" type="presParOf" srcId="{0730E82A-9B56-2F48-A4AC-C0F27EF933FA}" destId="{36CDA210-1AB7-E045-B897-FD211F1C6192}" srcOrd="0" destOrd="0" presId="urn:microsoft.com/office/officeart/2005/8/layout/hierarchy5"/>
    <dgm:cxn modelId="{A65D13C3-507E-4727-BFC3-C2FF17F49485}" type="presParOf" srcId="{725C1D6C-B6B9-9749-99BC-AEF979AB4698}" destId="{82FCBD8E-94DB-D54D-B4E0-D66169506B1A}" srcOrd="3" destOrd="0" presId="urn:microsoft.com/office/officeart/2005/8/layout/hierarchy5"/>
    <dgm:cxn modelId="{776B4DA9-0679-4943-B640-B47804C38764}" type="presParOf" srcId="{82FCBD8E-94DB-D54D-B4E0-D66169506B1A}" destId="{44752CCB-4C01-964C-8503-4551A8B141EC}" srcOrd="0" destOrd="0" presId="urn:microsoft.com/office/officeart/2005/8/layout/hierarchy5"/>
    <dgm:cxn modelId="{BB1F3F16-3598-4B0D-9E94-471EDDC53B35}" type="presParOf" srcId="{82FCBD8E-94DB-D54D-B4E0-D66169506B1A}" destId="{F51DD6CF-3EEB-A241-95D6-A49C9DC437F9}" srcOrd="1" destOrd="0" presId="urn:microsoft.com/office/officeart/2005/8/layout/hierarchy5"/>
    <dgm:cxn modelId="{F06F6B58-053D-4817-AF90-215711C10828}" type="presParOf" srcId="{F51DD6CF-3EEB-A241-95D6-A49C9DC437F9}" destId="{7C672EBF-49B0-6B4A-BF58-5129B356B6CD}" srcOrd="0" destOrd="0" presId="urn:microsoft.com/office/officeart/2005/8/layout/hierarchy5"/>
    <dgm:cxn modelId="{BE1AB47B-4A2E-4DDB-8D9F-4D537AF0F78C}" type="presParOf" srcId="{7C672EBF-49B0-6B4A-BF58-5129B356B6CD}" destId="{52083D75-E6C7-9049-988F-F7A7CDAD66F0}" srcOrd="0" destOrd="0" presId="urn:microsoft.com/office/officeart/2005/8/layout/hierarchy5"/>
    <dgm:cxn modelId="{33E698CA-96CB-4FF1-9C9E-1861998FAEC5}" type="presParOf" srcId="{F51DD6CF-3EEB-A241-95D6-A49C9DC437F9}" destId="{A0AF9297-4992-4541-8FB5-FB69BDFAC1B3}" srcOrd="1" destOrd="0" presId="urn:microsoft.com/office/officeart/2005/8/layout/hierarchy5"/>
    <dgm:cxn modelId="{9C441692-7FEC-45B4-A0BA-39DAFE9D326C}" type="presParOf" srcId="{A0AF9297-4992-4541-8FB5-FB69BDFAC1B3}" destId="{08B79557-8CFB-4044-9A7C-E76C23E84569}" srcOrd="0" destOrd="0" presId="urn:microsoft.com/office/officeart/2005/8/layout/hierarchy5"/>
    <dgm:cxn modelId="{1215E48B-1473-479A-BEE1-C7A9888E4A24}" type="presParOf" srcId="{A0AF9297-4992-4541-8FB5-FB69BDFAC1B3}" destId="{358A39E1-82C0-DA46-8EE4-FB2FDE2327A8}" srcOrd="1" destOrd="0" presId="urn:microsoft.com/office/officeart/2005/8/layout/hierarchy5"/>
    <dgm:cxn modelId="{85AFC398-4FE9-492B-86F1-A8314C3CDFA6}" type="presParOf" srcId="{358A39E1-82C0-DA46-8EE4-FB2FDE2327A8}" destId="{DA0C4967-F7C7-4D39-859A-6014E7CB60F9}" srcOrd="0" destOrd="0" presId="urn:microsoft.com/office/officeart/2005/8/layout/hierarchy5"/>
    <dgm:cxn modelId="{DB284B48-302A-4848-8B14-4583CFB4A719}" type="presParOf" srcId="{DA0C4967-F7C7-4D39-859A-6014E7CB60F9}" destId="{3CFDA346-5F3E-4111-B812-3AF0D225BD0E}" srcOrd="0" destOrd="0" presId="urn:microsoft.com/office/officeart/2005/8/layout/hierarchy5"/>
    <dgm:cxn modelId="{03C85E2E-315F-4190-8415-D5BFE5AF8321}" type="presParOf" srcId="{358A39E1-82C0-DA46-8EE4-FB2FDE2327A8}" destId="{30E837FB-1273-4EC6-985A-CB131265669C}" srcOrd="1" destOrd="0" presId="urn:microsoft.com/office/officeart/2005/8/layout/hierarchy5"/>
    <dgm:cxn modelId="{48C4719D-1263-4782-B64F-52B9E83DE943}" type="presParOf" srcId="{30E837FB-1273-4EC6-985A-CB131265669C}" destId="{92345F23-5E84-40AB-9BE8-0A53B60E023E}" srcOrd="0" destOrd="0" presId="urn:microsoft.com/office/officeart/2005/8/layout/hierarchy5"/>
    <dgm:cxn modelId="{53E3EA53-A13F-46A8-8C30-F4B0109CEF53}" type="presParOf" srcId="{30E837FB-1273-4EC6-985A-CB131265669C}" destId="{D935F68A-460E-4DBB-9C4A-30851FE24186}" srcOrd="1" destOrd="0" presId="urn:microsoft.com/office/officeart/2005/8/layout/hierarchy5"/>
    <dgm:cxn modelId="{CBF053E6-B962-40FF-9224-0A7FA349B735}" type="presParOf" srcId="{D935F68A-460E-4DBB-9C4A-30851FE24186}" destId="{9E82FC1D-973B-C34E-B7B3-AEA357706E96}" srcOrd="0" destOrd="0" presId="urn:microsoft.com/office/officeart/2005/8/layout/hierarchy5"/>
    <dgm:cxn modelId="{FFFA7EFF-BAC1-4FB2-AC36-A04D2C5A7D9C}" type="presParOf" srcId="{9E82FC1D-973B-C34E-B7B3-AEA357706E96}" destId="{D55A8AE8-8FB0-0C4F-9335-371C634F775B}" srcOrd="0" destOrd="0" presId="urn:microsoft.com/office/officeart/2005/8/layout/hierarchy5"/>
    <dgm:cxn modelId="{42B15F2B-5EB8-47B2-B884-32091871FD3D}" type="presParOf" srcId="{D935F68A-460E-4DBB-9C4A-30851FE24186}" destId="{9945B78D-93D5-2446-9608-ABEA344CA882}" srcOrd="1" destOrd="0" presId="urn:microsoft.com/office/officeart/2005/8/layout/hierarchy5"/>
    <dgm:cxn modelId="{27A2F834-DB4F-448D-8E1E-752599DB5056}" type="presParOf" srcId="{9945B78D-93D5-2446-9608-ABEA344CA882}" destId="{309927C7-088F-5F49-8DAA-F5B83E027A77}" srcOrd="0" destOrd="0" presId="urn:microsoft.com/office/officeart/2005/8/layout/hierarchy5"/>
    <dgm:cxn modelId="{76FB1B1E-415B-4712-AF0B-705538DA53B7}" type="presParOf" srcId="{9945B78D-93D5-2446-9608-ABEA344CA882}" destId="{D86EBC86-DCBB-CF4F-A9F5-DC003610DFB4}" srcOrd="1" destOrd="0" presId="urn:microsoft.com/office/officeart/2005/8/layout/hierarchy5"/>
    <dgm:cxn modelId="{5F4E1FE0-AA4D-4BD4-B4C6-E44C027E4125}" type="presParOf" srcId="{D86EBC86-DCBB-CF4F-A9F5-DC003610DFB4}" destId="{B067095A-01B7-4738-B004-15F7B8CB866C}" srcOrd="0" destOrd="0" presId="urn:microsoft.com/office/officeart/2005/8/layout/hierarchy5"/>
    <dgm:cxn modelId="{60A31812-E7C7-426D-8BB7-1CE7DA535FA5}" type="presParOf" srcId="{B067095A-01B7-4738-B004-15F7B8CB866C}" destId="{21363A02-134D-4361-BE54-A1867B68A79C}" srcOrd="0" destOrd="0" presId="urn:microsoft.com/office/officeart/2005/8/layout/hierarchy5"/>
    <dgm:cxn modelId="{315152AF-CC7B-4BAE-BC66-3EF637AB2CBF}" type="presParOf" srcId="{D86EBC86-DCBB-CF4F-A9F5-DC003610DFB4}" destId="{6D63914B-9683-46B3-B1CD-2E1384B5A104}" srcOrd="1" destOrd="0" presId="urn:microsoft.com/office/officeart/2005/8/layout/hierarchy5"/>
    <dgm:cxn modelId="{C09AAE50-EAA6-4AEC-94C1-260EEE17D90A}" type="presParOf" srcId="{6D63914B-9683-46B3-B1CD-2E1384B5A104}" destId="{64AD9DD4-D242-4DA4-A44F-450276F61324}" srcOrd="0" destOrd="0" presId="urn:microsoft.com/office/officeart/2005/8/layout/hierarchy5"/>
    <dgm:cxn modelId="{058F1649-7E53-452B-8A07-4143F228157A}" type="presParOf" srcId="{6D63914B-9683-46B3-B1CD-2E1384B5A104}" destId="{523590E3-12E5-43CA-866A-B6E5A5535EBC}" srcOrd="1" destOrd="0" presId="urn:microsoft.com/office/officeart/2005/8/layout/hierarchy5"/>
    <dgm:cxn modelId="{FAEE2469-94CF-4188-B052-EC9348EB1248}" type="presParOf" srcId="{523590E3-12E5-43CA-866A-B6E5A5535EBC}" destId="{9DA9FB39-06EC-4E52-9C2B-5C94734038B8}" srcOrd="0" destOrd="0" presId="urn:microsoft.com/office/officeart/2005/8/layout/hierarchy5"/>
    <dgm:cxn modelId="{1B34D000-164B-4FD4-9DAA-2039B9920B3E}" type="presParOf" srcId="{9DA9FB39-06EC-4E52-9C2B-5C94734038B8}" destId="{DF75327B-EBCF-4676-B4FC-8EEB1D006D9D}" srcOrd="0" destOrd="0" presId="urn:microsoft.com/office/officeart/2005/8/layout/hierarchy5"/>
    <dgm:cxn modelId="{F2FFDB20-B762-43F9-B8BB-533A0A68347B}" type="presParOf" srcId="{523590E3-12E5-43CA-866A-B6E5A5535EBC}" destId="{EB1DEE32-D893-4DF4-BDA8-6F7F41532631}" srcOrd="1" destOrd="0" presId="urn:microsoft.com/office/officeart/2005/8/layout/hierarchy5"/>
    <dgm:cxn modelId="{F1207C86-F127-4CAF-9322-1B8C0DDD6F2A}" type="presParOf" srcId="{EB1DEE32-D893-4DF4-BDA8-6F7F41532631}" destId="{7005C35E-508E-44CC-ADE3-69AABAE49F70}" srcOrd="0" destOrd="0" presId="urn:microsoft.com/office/officeart/2005/8/layout/hierarchy5"/>
    <dgm:cxn modelId="{BB3FA83F-2541-431A-A668-C19B49802C7F}" type="presParOf" srcId="{EB1DEE32-D893-4DF4-BDA8-6F7F41532631}" destId="{EAEF1170-E84E-464E-A6BF-DF9951C3DA11}" srcOrd="1" destOrd="0" presId="urn:microsoft.com/office/officeart/2005/8/layout/hierarchy5"/>
    <dgm:cxn modelId="{8186B5F6-0A83-43FF-88AD-0F14A6A09F7B}" type="presParOf" srcId="{F51DD6CF-3EEB-A241-95D6-A49C9DC437F9}" destId="{F9E3AB9F-D234-9F4C-9A32-7F71D74CBC11}" srcOrd="2" destOrd="0" presId="urn:microsoft.com/office/officeart/2005/8/layout/hierarchy5"/>
    <dgm:cxn modelId="{E6B670BD-E896-4AA1-90A8-7BDC0CAB048C}" type="presParOf" srcId="{F9E3AB9F-D234-9F4C-9A32-7F71D74CBC11}" destId="{6B222F42-0FD7-664E-B7DB-3F55CE06E8C5}" srcOrd="0" destOrd="0" presId="urn:microsoft.com/office/officeart/2005/8/layout/hierarchy5"/>
    <dgm:cxn modelId="{B4B8B29C-BC99-4F64-B0F7-0AB70314AC0C}" type="presParOf" srcId="{F51DD6CF-3EEB-A241-95D6-A49C9DC437F9}" destId="{563067A3-C2FF-EA47-A377-5258E8CDB73F}" srcOrd="3" destOrd="0" presId="urn:microsoft.com/office/officeart/2005/8/layout/hierarchy5"/>
    <dgm:cxn modelId="{F7AFE211-9A76-4E0D-BBF6-AF9F1CE6F6E7}" type="presParOf" srcId="{563067A3-C2FF-EA47-A377-5258E8CDB73F}" destId="{30191198-0FB6-3441-B77D-D753B2475DAD}" srcOrd="0" destOrd="0" presId="urn:microsoft.com/office/officeart/2005/8/layout/hierarchy5"/>
    <dgm:cxn modelId="{27E052D9-1C9A-4F53-81CA-AA9F58C1FC72}" type="presParOf" srcId="{563067A3-C2FF-EA47-A377-5258E8CDB73F}" destId="{C69C2434-D421-6346-A051-44A7172CE847}" srcOrd="1" destOrd="0" presId="urn:microsoft.com/office/officeart/2005/8/layout/hierarchy5"/>
    <dgm:cxn modelId="{1B60273B-15D5-4608-BD7E-D649573B0757}" type="presParOf" srcId="{C69C2434-D421-6346-A051-44A7172CE847}" destId="{209C30A0-AF8A-4F45-82AF-A7281F06CD4A}" srcOrd="0" destOrd="0" presId="urn:microsoft.com/office/officeart/2005/8/layout/hierarchy5"/>
    <dgm:cxn modelId="{1B081169-477D-4BA3-A460-53506D6FA3B8}" type="presParOf" srcId="{209C30A0-AF8A-4F45-82AF-A7281F06CD4A}" destId="{CC699CBB-122E-496E-AF80-6FA83123B9AA}" srcOrd="0" destOrd="0" presId="urn:microsoft.com/office/officeart/2005/8/layout/hierarchy5"/>
    <dgm:cxn modelId="{29FC2ACA-7801-41FD-8DD5-37E75C2B80EE}" type="presParOf" srcId="{C69C2434-D421-6346-A051-44A7172CE847}" destId="{50AD422D-851B-4D75-A3ED-3E5D3B3135A6}" srcOrd="1" destOrd="0" presId="urn:microsoft.com/office/officeart/2005/8/layout/hierarchy5"/>
    <dgm:cxn modelId="{07FB9A39-8CD2-4191-A559-52815217181F}" type="presParOf" srcId="{50AD422D-851B-4D75-A3ED-3E5D3B3135A6}" destId="{C42C5372-E502-48ED-9024-0780199C66C1}" srcOrd="0" destOrd="0" presId="urn:microsoft.com/office/officeart/2005/8/layout/hierarchy5"/>
    <dgm:cxn modelId="{411200B9-363C-4A20-96BF-1C585F0765A0}" type="presParOf" srcId="{50AD422D-851B-4D75-A3ED-3E5D3B3135A6}" destId="{EC38D73B-FB86-4055-856A-E97740B1769C}" srcOrd="1" destOrd="0" presId="urn:microsoft.com/office/officeart/2005/8/layout/hierarchy5"/>
    <dgm:cxn modelId="{4DFB1B77-58BF-49C0-A84A-8FE76E638186}" type="presParOf" srcId="{EC38D73B-FB86-4055-856A-E97740B1769C}" destId="{14032762-CE10-0142-9571-747C238E7247}" srcOrd="0" destOrd="0" presId="urn:microsoft.com/office/officeart/2005/8/layout/hierarchy5"/>
    <dgm:cxn modelId="{6A80BE21-1893-4A5E-8FAD-2070762C2EB1}" type="presParOf" srcId="{14032762-CE10-0142-9571-747C238E7247}" destId="{F0AF45F6-4718-8945-AE0B-48D752C60B9A}" srcOrd="0" destOrd="0" presId="urn:microsoft.com/office/officeart/2005/8/layout/hierarchy5"/>
    <dgm:cxn modelId="{62128707-5BB3-4B21-9421-72D9F3A53B0A}" type="presParOf" srcId="{EC38D73B-FB86-4055-856A-E97740B1769C}" destId="{FA3B77FF-CB85-5B49-8729-5A4EBC50227A}" srcOrd="1" destOrd="0" presId="urn:microsoft.com/office/officeart/2005/8/layout/hierarchy5"/>
    <dgm:cxn modelId="{F5C8F738-C482-4495-BAB7-1D29651B01F6}" type="presParOf" srcId="{FA3B77FF-CB85-5B49-8729-5A4EBC50227A}" destId="{FA96F614-B3C1-6848-A6AC-8E7F848EAC2D}" srcOrd="0" destOrd="0" presId="urn:microsoft.com/office/officeart/2005/8/layout/hierarchy5"/>
    <dgm:cxn modelId="{B54C5857-817F-4A09-867E-E4B8C64584C7}" type="presParOf" srcId="{FA3B77FF-CB85-5B49-8729-5A4EBC50227A}" destId="{081DD664-1691-BA4B-820A-95C3103F5C9C}" srcOrd="1" destOrd="0" presId="urn:microsoft.com/office/officeart/2005/8/layout/hierarchy5"/>
    <dgm:cxn modelId="{50D61635-7C7A-49FF-B043-5C54DA3463E1}" type="presParOf" srcId="{081DD664-1691-BA4B-820A-95C3103F5C9C}" destId="{55A2DD0B-62CD-4E67-AACA-A0A206756A16}" srcOrd="0" destOrd="0" presId="urn:microsoft.com/office/officeart/2005/8/layout/hierarchy5"/>
    <dgm:cxn modelId="{BEE87F6A-A20C-402D-B12C-751F54D3CC32}" type="presParOf" srcId="{55A2DD0B-62CD-4E67-AACA-A0A206756A16}" destId="{0F48FDBF-ED4F-4C3C-BA25-7CE528F5C0DE}" srcOrd="0" destOrd="0" presId="urn:microsoft.com/office/officeart/2005/8/layout/hierarchy5"/>
    <dgm:cxn modelId="{48EC59B5-DBBA-4AAB-AB77-0799EBD8CC44}" type="presParOf" srcId="{081DD664-1691-BA4B-820A-95C3103F5C9C}" destId="{EACA2CC3-E8D2-4E38-B99E-DBEE0FB23548}" srcOrd="1" destOrd="0" presId="urn:microsoft.com/office/officeart/2005/8/layout/hierarchy5"/>
    <dgm:cxn modelId="{135CD81B-38CC-4232-AE2E-E74F951E56ED}" type="presParOf" srcId="{EACA2CC3-E8D2-4E38-B99E-DBEE0FB23548}" destId="{1B93CC30-AE67-47F4-866B-2975117CC1E9}" srcOrd="0" destOrd="0" presId="urn:microsoft.com/office/officeart/2005/8/layout/hierarchy5"/>
    <dgm:cxn modelId="{8CE8B8B9-4173-437E-9148-051AB2801C67}" type="presParOf" srcId="{EACA2CC3-E8D2-4E38-B99E-DBEE0FB23548}" destId="{274253BB-32A0-48C1-9D08-C95786877D12}" srcOrd="1" destOrd="0" presId="urn:microsoft.com/office/officeart/2005/8/layout/hierarchy5"/>
    <dgm:cxn modelId="{021EB8A0-10B5-4C00-8DE7-66E85F611865}" type="presParOf" srcId="{274253BB-32A0-48C1-9D08-C95786877D12}" destId="{2E3D0A2D-11FA-4317-BAD8-17C01A55217E}" srcOrd="0" destOrd="0" presId="urn:microsoft.com/office/officeart/2005/8/layout/hierarchy5"/>
    <dgm:cxn modelId="{C5E7F154-4A87-4753-AD22-EA1E1BE61171}" type="presParOf" srcId="{2E3D0A2D-11FA-4317-BAD8-17C01A55217E}" destId="{7DE7C792-3EC4-4D13-9280-DF619964B62D}" srcOrd="0" destOrd="0" presId="urn:microsoft.com/office/officeart/2005/8/layout/hierarchy5"/>
    <dgm:cxn modelId="{2812843D-A98E-4C8D-996E-4396C16B2E1E}" type="presParOf" srcId="{274253BB-32A0-48C1-9D08-C95786877D12}" destId="{F8FDDA7F-C3C8-4185-BBB3-62850AA0069A}" srcOrd="1" destOrd="0" presId="urn:microsoft.com/office/officeart/2005/8/layout/hierarchy5"/>
    <dgm:cxn modelId="{26368452-2824-4E54-8B85-E4ECA62ABB3B}" type="presParOf" srcId="{F8FDDA7F-C3C8-4185-BBB3-62850AA0069A}" destId="{8452F2FD-1BC2-4C14-8C32-B15C13224DB1}" srcOrd="0" destOrd="0" presId="urn:microsoft.com/office/officeart/2005/8/layout/hierarchy5"/>
    <dgm:cxn modelId="{D9AD62CE-D619-4462-A888-408624FB81D3}" type="presParOf" srcId="{F8FDDA7F-C3C8-4185-BBB3-62850AA0069A}" destId="{993ABB56-EDEF-4F90-8E20-4E609072F8C7}" srcOrd="1" destOrd="0" presId="urn:microsoft.com/office/officeart/2005/8/layout/hierarchy5"/>
    <dgm:cxn modelId="{A9DF9C65-E8B5-4D48-9B97-291979E363A7}" type="presParOf" srcId="{3B6C5454-25DD-4E47-8C99-110A7A5C2E47}" destId="{A4993DE4-1F12-2E41-98EF-8BDCD557F6AC}" srcOrd="2" destOrd="0" presId="urn:microsoft.com/office/officeart/2005/8/layout/hierarchy5"/>
    <dgm:cxn modelId="{9A39ADF4-5245-402E-B590-1CBEAC5B32C3}" type="presParOf" srcId="{A4993DE4-1F12-2E41-98EF-8BDCD557F6AC}" destId="{64CF4EEB-C0CA-7940-8897-311ECD870111}" srcOrd="0" destOrd="0" presId="urn:microsoft.com/office/officeart/2005/8/layout/hierarchy5"/>
    <dgm:cxn modelId="{1A147B26-427F-4522-B27D-44A680FA86DA}" type="presParOf" srcId="{3B6C5454-25DD-4E47-8C99-110A7A5C2E47}" destId="{CE156D6F-9718-7741-AB54-E004E398C138}" srcOrd="3" destOrd="0" presId="urn:microsoft.com/office/officeart/2005/8/layout/hierarchy5"/>
    <dgm:cxn modelId="{46E8ADD8-4DD1-43B5-A208-F97C05767CB7}" type="presParOf" srcId="{CE156D6F-9718-7741-AB54-E004E398C138}" destId="{C1B2EDBF-3986-EF4E-A6C8-C8C6512600D9}" srcOrd="0" destOrd="0" presId="urn:microsoft.com/office/officeart/2005/8/layout/hierarchy5"/>
    <dgm:cxn modelId="{213046F6-1B9F-4442-93BC-8E0F2A43372C}" type="presParOf" srcId="{CE156D6F-9718-7741-AB54-E004E398C138}" destId="{77AD8C54-4C23-EF42-B0A1-06308B808EA2}" srcOrd="1" destOrd="0" presId="urn:microsoft.com/office/officeart/2005/8/layout/hierarchy5"/>
    <dgm:cxn modelId="{393B16A1-9320-41DC-A251-CC4BA523242F}" type="presParOf" srcId="{77AD8C54-4C23-EF42-B0A1-06308B808EA2}" destId="{DF466BBC-4F47-0F48-8730-A9A5302FB782}" srcOrd="0" destOrd="0" presId="urn:microsoft.com/office/officeart/2005/8/layout/hierarchy5"/>
    <dgm:cxn modelId="{0C95F1A5-9BE3-49DC-A461-FABDAFE907A3}" type="presParOf" srcId="{DF466BBC-4F47-0F48-8730-A9A5302FB782}" destId="{FCE52DE3-5C7E-4040-8870-5BCFD101CF58}" srcOrd="0" destOrd="0" presId="urn:microsoft.com/office/officeart/2005/8/layout/hierarchy5"/>
    <dgm:cxn modelId="{F68C99B0-2A3D-4728-B7F8-F4C79B9EB33E}" type="presParOf" srcId="{77AD8C54-4C23-EF42-B0A1-06308B808EA2}" destId="{22AE1107-FAC1-BC46-9171-4A5906585AA2}" srcOrd="1" destOrd="0" presId="urn:microsoft.com/office/officeart/2005/8/layout/hierarchy5"/>
    <dgm:cxn modelId="{399CF0E0-1597-447A-8637-40C2EC840829}" type="presParOf" srcId="{22AE1107-FAC1-BC46-9171-4A5906585AA2}" destId="{46DFD24C-0A25-984C-B471-2821A60B6BF6}" srcOrd="0" destOrd="0" presId="urn:microsoft.com/office/officeart/2005/8/layout/hierarchy5"/>
    <dgm:cxn modelId="{E0FE07DB-5D3D-4B8E-BC51-57B1DA629FA0}" type="presParOf" srcId="{22AE1107-FAC1-BC46-9171-4A5906585AA2}" destId="{9C6B04B8-EAF3-E748-8438-5BDF8FFCF6D4}" srcOrd="1" destOrd="0" presId="urn:microsoft.com/office/officeart/2005/8/layout/hierarchy5"/>
    <dgm:cxn modelId="{A499A4A4-0A23-4732-8392-04BAC03F1DC3}" type="presParOf" srcId="{9C6B04B8-EAF3-E748-8438-5BDF8FFCF6D4}" destId="{6DE7C27F-C1DB-BC4A-ADBB-5484B49B0591}" srcOrd="0" destOrd="0" presId="urn:microsoft.com/office/officeart/2005/8/layout/hierarchy5"/>
    <dgm:cxn modelId="{F9536BA3-04EF-4FDD-BD0B-C895B56FEE70}" type="presParOf" srcId="{6DE7C27F-C1DB-BC4A-ADBB-5484B49B0591}" destId="{D8FEF4FD-1FEC-0B45-A543-11E7E15906AF}" srcOrd="0" destOrd="0" presId="urn:microsoft.com/office/officeart/2005/8/layout/hierarchy5"/>
    <dgm:cxn modelId="{F6BE2F50-3362-408A-A00F-5A5E0D621EC0}" type="presParOf" srcId="{9C6B04B8-EAF3-E748-8438-5BDF8FFCF6D4}" destId="{DE72955F-2D0F-CA44-8EE5-3DA404BD3578}" srcOrd="1" destOrd="0" presId="urn:microsoft.com/office/officeart/2005/8/layout/hierarchy5"/>
    <dgm:cxn modelId="{4AA1A7EB-3EBE-470D-AFFC-41D0EBEE5C9A}" type="presParOf" srcId="{DE72955F-2D0F-CA44-8EE5-3DA404BD3578}" destId="{28F1CF39-33FD-6445-96CE-34CFC4F6EA5C}" srcOrd="0" destOrd="0" presId="urn:microsoft.com/office/officeart/2005/8/layout/hierarchy5"/>
    <dgm:cxn modelId="{C36EA45B-225D-4D85-ACFA-76CF847F3BAB}" type="presParOf" srcId="{DE72955F-2D0F-CA44-8EE5-3DA404BD3578}" destId="{3C7F47BF-EFED-EB44-9B39-C88E634100E9}" srcOrd="1" destOrd="0" presId="urn:microsoft.com/office/officeart/2005/8/layout/hierarchy5"/>
    <dgm:cxn modelId="{734EC4D0-965A-4DF3-BA59-8446EAE107B6}" type="presParOf" srcId="{3C7F47BF-EFED-EB44-9B39-C88E634100E9}" destId="{02F76C2B-10DC-464B-B761-BF92ECE13F7A}" srcOrd="0" destOrd="0" presId="urn:microsoft.com/office/officeart/2005/8/layout/hierarchy5"/>
    <dgm:cxn modelId="{FE5458C2-5C3B-4E24-B3A9-3F0E1FE801C1}" type="presParOf" srcId="{02F76C2B-10DC-464B-B761-BF92ECE13F7A}" destId="{BE29C7B6-E9B2-4A7F-B579-879531C9D2E2}" srcOrd="0" destOrd="0" presId="urn:microsoft.com/office/officeart/2005/8/layout/hierarchy5"/>
    <dgm:cxn modelId="{F7ADD52E-953F-47A8-ACC9-8C1064FC5EE1}" type="presParOf" srcId="{3C7F47BF-EFED-EB44-9B39-C88E634100E9}" destId="{60A0AB69-C83F-4E07-A0BC-A558378C1ABF}" srcOrd="1" destOrd="0" presId="urn:microsoft.com/office/officeart/2005/8/layout/hierarchy5"/>
    <dgm:cxn modelId="{0D9D9F58-B2BC-498B-929F-AA2D52045AC0}" type="presParOf" srcId="{60A0AB69-C83F-4E07-A0BC-A558378C1ABF}" destId="{7140A6FB-B136-424D-8722-83CD8E5CE9D7}" srcOrd="0" destOrd="0" presId="urn:microsoft.com/office/officeart/2005/8/layout/hierarchy5"/>
    <dgm:cxn modelId="{E47706C9-AEB7-465F-9743-3626F6080C96}" type="presParOf" srcId="{60A0AB69-C83F-4E07-A0BC-A558378C1ABF}" destId="{0754F686-16EA-4F4F-A7DF-E7A3739BA0A1}" srcOrd="1" destOrd="0" presId="urn:microsoft.com/office/officeart/2005/8/layout/hierarchy5"/>
    <dgm:cxn modelId="{D7E0C971-09D2-4EA1-94C2-A4E0685A9981}" type="presParOf" srcId="{0754F686-16EA-4F4F-A7DF-E7A3739BA0A1}" destId="{67680221-2CFC-B040-B462-05F6C52DA67A}" srcOrd="0" destOrd="0" presId="urn:microsoft.com/office/officeart/2005/8/layout/hierarchy5"/>
    <dgm:cxn modelId="{7359E0C6-650D-41DB-BFAC-38E4C204276A}" type="presParOf" srcId="{67680221-2CFC-B040-B462-05F6C52DA67A}" destId="{3ABAAD57-3D91-544B-9FF5-3F90C5F2459B}" srcOrd="0" destOrd="0" presId="urn:microsoft.com/office/officeart/2005/8/layout/hierarchy5"/>
    <dgm:cxn modelId="{A76DCD23-99E8-48FF-AA0B-4D376B0F0E6F}" type="presParOf" srcId="{0754F686-16EA-4F4F-A7DF-E7A3739BA0A1}" destId="{854EE646-627F-1B44-AC51-4746CE039986}" srcOrd="1" destOrd="0" presId="urn:microsoft.com/office/officeart/2005/8/layout/hierarchy5"/>
    <dgm:cxn modelId="{36BFC598-45D7-461F-A502-3B70CFB9315F}" type="presParOf" srcId="{854EE646-627F-1B44-AC51-4746CE039986}" destId="{D86A3AF6-FDD2-E44A-9F73-57EB762F7A55}" srcOrd="0" destOrd="0" presId="urn:microsoft.com/office/officeart/2005/8/layout/hierarchy5"/>
    <dgm:cxn modelId="{6F6C10FF-3A90-423F-B530-F84A69E11AED}" type="presParOf" srcId="{854EE646-627F-1B44-AC51-4746CE039986}" destId="{8F8F1756-F3F2-BB4A-9CA9-53E1DE73975E}" srcOrd="1" destOrd="0" presId="urn:microsoft.com/office/officeart/2005/8/layout/hierarchy5"/>
    <dgm:cxn modelId="{CB3BB311-C2DB-4BE1-AC22-E61CF9E930A0}" type="presParOf" srcId="{8F8F1756-F3F2-BB4A-9CA9-53E1DE73975E}" destId="{FCD0271D-9DA5-4FA4-AC28-32E83D614764}" srcOrd="0" destOrd="0" presId="urn:microsoft.com/office/officeart/2005/8/layout/hierarchy5"/>
    <dgm:cxn modelId="{62BE8642-41BC-45C7-9DB6-7E803F1DA68B}" type="presParOf" srcId="{FCD0271D-9DA5-4FA4-AC28-32E83D614764}" destId="{6FCC98C6-4C0C-43FA-ADC6-FBC06640B123}" srcOrd="0" destOrd="0" presId="urn:microsoft.com/office/officeart/2005/8/layout/hierarchy5"/>
    <dgm:cxn modelId="{9F45CE20-F35C-42C2-A7BA-EEF0EEDD1DDF}" type="presParOf" srcId="{8F8F1756-F3F2-BB4A-9CA9-53E1DE73975E}" destId="{909A09D5-1489-412B-AA0A-7509312D7275}" srcOrd="1" destOrd="0" presId="urn:microsoft.com/office/officeart/2005/8/layout/hierarchy5"/>
    <dgm:cxn modelId="{8B494A12-0926-4F3B-AF8F-1EE1361917B7}" type="presParOf" srcId="{909A09D5-1489-412B-AA0A-7509312D7275}" destId="{CB1C1376-708C-454B-88BF-D06E11EEB20A}" srcOrd="0" destOrd="0" presId="urn:microsoft.com/office/officeart/2005/8/layout/hierarchy5"/>
    <dgm:cxn modelId="{28A99942-6549-45A4-AD98-14A700621C0B}" type="presParOf" srcId="{909A09D5-1489-412B-AA0A-7509312D7275}" destId="{B9B24CEC-AA74-49A3-9E1F-2A99DED4CBA6}" srcOrd="1" destOrd="0" presId="urn:microsoft.com/office/officeart/2005/8/layout/hierarchy5"/>
    <dgm:cxn modelId="{FE4BDF58-9525-417B-B7FF-16D945BF053B}" type="presParOf" srcId="{B9B24CEC-AA74-49A3-9E1F-2A99DED4CBA6}" destId="{0B3C9BE8-F7D0-493D-951A-624E03CAD15E}" srcOrd="0" destOrd="0" presId="urn:microsoft.com/office/officeart/2005/8/layout/hierarchy5"/>
    <dgm:cxn modelId="{622D6FB6-2441-46C7-B00C-28406D26986F}" type="presParOf" srcId="{0B3C9BE8-F7D0-493D-951A-624E03CAD15E}" destId="{7B6DBC2C-A0AD-449C-92B0-1FECA41205B2}" srcOrd="0" destOrd="0" presId="urn:microsoft.com/office/officeart/2005/8/layout/hierarchy5"/>
    <dgm:cxn modelId="{3811A957-5AD4-44C5-9044-215DE3AE5747}" type="presParOf" srcId="{B9B24CEC-AA74-49A3-9E1F-2A99DED4CBA6}" destId="{A2CA004E-CD9D-4C97-8827-E14DC074AA99}" srcOrd="1" destOrd="0" presId="urn:microsoft.com/office/officeart/2005/8/layout/hierarchy5"/>
    <dgm:cxn modelId="{7DBB5B92-3ECC-42A4-9035-6CF36164C2AF}" type="presParOf" srcId="{A2CA004E-CD9D-4C97-8827-E14DC074AA99}" destId="{BD3346BF-4876-41C6-82A6-6EEEDFF27E57}" srcOrd="0" destOrd="0" presId="urn:microsoft.com/office/officeart/2005/8/layout/hierarchy5"/>
    <dgm:cxn modelId="{0B857B51-92D6-4B5B-BC02-2C17024A18CD}" type="presParOf" srcId="{A2CA004E-CD9D-4C97-8827-E14DC074AA99}" destId="{6AA00395-0C6B-4847-A45E-AAB42782DAE7}" srcOrd="1" destOrd="0" presId="urn:microsoft.com/office/officeart/2005/8/layout/hierarchy5"/>
    <dgm:cxn modelId="{5534AAA6-F5FF-48DD-A966-43BE2D64DF18}" type="presParOf" srcId="{77AD8C54-4C23-EF42-B0A1-06308B808EA2}" destId="{8B577A49-29AB-1B4C-810B-E59941456BD7}" srcOrd="2" destOrd="0" presId="urn:microsoft.com/office/officeart/2005/8/layout/hierarchy5"/>
    <dgm:cxn modelId="{281432F4-D276-4C51-8669-E85629ED7C50}" type="presParOf" srcId="{8B577A49-29AB-1B4C-810B-E59941456BD7}" destId="{23748457-6F13-CA47-A2A0-4F051DFBDE2E}" srcOrd="0" destOrd="0" presId="urn:microsoft.com/office/officeart/2005/8/layout/hierarchy5"/>
    <dgm:cxn modelId="{08D1C2A7-3153-4C15-B7E3-3D1FEC9B857F}" type="presParOf" srcId="{77AD8C54-4C23-EF42-B0A1-06308B808EA2}" destId="{A957D8B7-826A-B346-B530-AAE7456EF034}" srcOrd="3" destOrd="0" presId="urn:microsoft.com/office/officeart/2005/8/layout/hierarchy5"/>
    <dgm:cxn modelId="{96E19ABA-8F71-4982-921F-3E62A899C29B}" type="presParOf" srcId="{A957D8B7-826A-B346-B530-AAE7456EF034}" destId="{F2C20160-E84C-E948-9362-517738797505}" srcOrd="0" destOrd="0" presId="urn:microsoft.com/office/officeart/2005/8/layout/hierarchy5"/>
    <dgm:cxn modelId="{A983D0B1-0DA6-4B06-BFBB-1808BCFE138A}" type="presParOf" srcId="{A957D8B7-826A-B346-B530-AAE7456EF034}" destId="{7BF6F901-F213-5048-AF2C-018DC96D122E}" srcOrd="1" destOrd="0" presId="urn:microsoft.com/office/officeart/2005/8/layout/hierarchy5"/>
    <dgm:cxn modelId="{F405AE7E-D660-4B4A-8201-FE10B9816C48}" type="presParOf" srcId="{7BF6F901-F213-5048-AF2C-018DC96D122E}" destId="{46C53283-D173-4042-8E90-60AFA8797BE9}" srcOrd="0" destOrd="0" presId="urn:microsoft.com/office/officeart/2005/8/layout/hierarchy5"/>
    <dgm:cxn modelId="{2619D7CF-4937-4FFB-8AC5-28550558A2F0}" type="presParOf" srcId="{46C53283-D173-4042-8E90-60AFA8797BE9}" destId="{CD04ECD2-535F-7341-B677-774B38F15171}" srcOrd="0" destOrd="0" presId="urn:microsoft.com/office/officeart/2005/8/layout/hierarchy5"/>
    <dgm:cxn modelId="{FA2E0213-38F7-4542-8F66-F046140ABFFF}" type="presParOf" srcId="{7BF6F901-F213-5048-AF2C-018DC96D122E}" destId="{8D251A73-88F1-0E42-ACE7-36CCC8220BFD}" srcOrd="1" destOrd="0" presId="urn:microsoft.com/office/officeart/2005/8/layout/hierarchy5"/>
    <dgm:cxn modelId="{BAA141F4-02DF-49B8-85AA-DC7A32AC4AF6}" type="presParOf" srcId="{8D251A73-88F1-0E42-ACE7-36CCC8220BFD}" destId="{A0598C91-A2BD-4848-BD59-E0ABDEDFF28B}" srcOrd="0" destOrd="0" presId="urn:microsoft.com/office/officeart/2005/8/layout/hierarchy5"/>
    <dgm:cxn modelId="{67CF5282-6362-4339-9AA0-F985FD48C33D}" type="presParOf" srcId="{8D251A73-88F1-0E42-ACE7-36CCC8220BFD}" destId="{732D170A-582C-C245-BE36-17681C7B2BE7}" srcOrd="1" destOrd="0" presId="urn:microsoft.com/office/officeart/2005/8/layout/hierarchy5"/>
    <dgm:cxn modelId="{8E8AC1BD-B359-47FA-B054-41400158ADEC}" type="presParOf" srcId="{732D170A-582C-C245-BE36-17681C7B2BE7}" destId="{169C1B11-BF64-4FB6-AB15-763655924DAC}" srcOrd="0" destOrd="0" presId="urn:microsoft.com/office/officeart/2005/8/layout/hierarchy5"/>
    <dgm:cxn modelId="{D5EEB47F-08C4-4889-9D9C-A87AF6329F44}" type="presParOf" srcId="{169C1B11-BF64-4FB6-AB15-763655924DAC}" destId="{37D06CBF-EEC5-41F6-9294-4DCAC245488F}" srcOrd="0" destOrd="0" presId="urn:microsoft.com/office/officeart/2005/8/layout/hierarchy5"/>
    <dgm:cxn modelId="{0AACA714-6A46-445A-91C4-E86E6CCAB581}" type="presParOf" srcId="{732D170A-582C-C245-BE36-17681C7B2BE7}" destId="{2001358C-E6E2-4E09-B97F-0844C808E594}" srcOrd="1" destOrd="0" presId="urn:microsoft.com/office/officeart/2005/8/layout/hierarchy5"/>
    <dgm:cxn modelId="{B3CDB7B1-7F1A-4B01-9F7E-37F2247CA49D}" type="presParOf" srcId="{2001358C-E6E2-4E09-B97F-0844C808E594}" destId="{5962ED4A-026A-49A2-ACC5-7E5F6F8ED2BF}" srcOrd="0" destOrd="0" presId="urn:microsoft.com/office/officeart/2005/8/layout/hierarchy5"/>
    <dgm:cxn modelId="{90A3CCA3-814F-4F44-88E0-879EE68A4BC0}" type="presParOf" srcId="{2001358C-E6E2-4E09-B97F-0844C808E594}" destId="{2D8BC41A-532B-4EC6-9CF6-27FF141B9508}" srcOrd="1" destOrd="0" presId="urn:microsoft.com/office/officeart/2005/8/layout/hierarchy5"/>
    <dgm:cxn modelId="{4A8C3004-901C-41CB-A006-D024060CB0DB}" type="presParOf" srcId="{2D8BC41A-532B-4EC6-9CF6-27FF141B9508}" destId="{6DEFE99E-D8A0-1F40-98D9-8F508013B1AA}" srcOrd="0" destOrd="0" presId="urn:microsoft.com/office/officeart/2005/8/layout/hierarchy5"/>
    <dgm:cxn modelId="{ACFEDD54-C2CA-415F-9B63-AC9A455537CE}" type="presParOf" srcId="{6DEFE99E-D8A0-1F40-98D9-8F508013B1AA}" destId="{97DF6072-A78B-6741-BD97-0CA5CB783613}" srcOrd="0" destOrd="0" presId="urn:microsoft.com/office/officeart/2005/8/layout/hierarchy5"/>
    <dgm:cxn modelId="{5774CB49-9089-4B0D-A0FF-CF98B40F45B0}" type="presParOf" srcId="{2D8BC41A-532B-4EC6-9CF6-27FF141B9508}" destId="{D1DDA8A2-ACEC-E742-9543-8F2965A51B94}" srcOrd="1" destOrd="0" presId="urn:microsoft.com/office/officeart/2005/8/layout/hierarchy5"/>
    <dgm:cxn modelId="{0A1BB11C-D668-4C9A-B3D5-25EFC7D8FB4D}" type="presParOf" srcId="{D1DDA8A2-ACEC-E742-9543-8F2965A51B94}" destId="{3A690A05-B5B3-524F-A32F-2A2612B98E07}" srcOrd="0" destOrd="0" presId="urn:microsoft.com/office/officeart/2005/8/layout/hierarchy5"/>
    <dgm:cxn modelId="{DD59B2B4-FDC9-4A2A-9248-B7C8C0952602}" type="presParOf" srcId="{D1DDA8A2-ACEC-E742-9543-8F2965A51B94}" destId="{79BEC02E-2799-3642-B651-E16E46658699}" srcOrd="1" destOrd="0" presId="urn:microsoft.com/office/officeart/2005/8/layout/hierarchy5"/>
    <dgm:cxn modelId="{8090D00A-87CF-48D6-AD28-F9B12C772971}" type="presParOf" srcId="{79BEC02E-2799-3642-B651-E16E46658699}" destId="{500E9558-5D85-4582-842D-F9C9FAB994BE}" srcOrd="0" destOrd="0" presId="urn:microsoft.com/office/officeart/2005/8/layout/hierarchy5"/>
    <dgm:cxn modelId="{E60490A3-34E2-4139-B433-8C635E743BC7}" type="presParOf" srcId="{500E9558-5D85-4582-842D-F9C9FAB994BE}" destId="{E5C60217-8395-469F-9126-20D83E5D6A00}" srcOrd="0" destOrd="0" presId="urn:microsoft.com/office/officeart/2005/8/layout/hierarchy5"/>
    <dgm:cxn modelId="{2BDE1A36-D85F-4C0F-BA8C-D2C57D5ACBA5}" type="presParOf" srcId="{79BEC02E-2799-3642-B651-E16E46658699}" destId="{19AD7F61-D283-471D-8B26-FD4A2FBE4E70}" srcOrd="1" destOrd="0" presId="urn:microsoft.com/office/officeart/2005/8/layout/hierarchy5"/>
    <dgm:cxn modelId="{D2D1E752-5872-4910-9540-BB96820161EC}" type="presParOf" srcId="{19AD7F61-D283-471D-8B26-FD4A2FBE4E70}" destId="{0E5A4189-D43C-4210-8F6E-81673DDD4B59}" srcOrd="0" destOrd="0" presId="urn:microsoft.com/office/officeart/2005/8/layout/hierarchy5"/>
    <dgm:cxn modelId="{C57DA79B-F7EE-4870-A303-16564A942358}" type="presParOf" srcId="{19AD7F61-D283-471D-8B26-FD4A2FBE4E70}" destId="{796B7AA3-E2F0-4333-8406-F89B2F886A3C}" srcOrd="1" destOrd="0" presId="urn:microsoft.com/office/officeart/2005/8/layout/hierarchy5"/>
    <dgm:cxn modelId="{A6EC1087-B7E9-4874-A12B-667757C754DE}" type="presParOf" srcId="{796B7AA3-E2F0-4333-8406-F89B2F886A3C}" destId="{BAD37B43-AC0A-42FC-A991-F03088129EAF}" srcOrd="0" destOrd="0" presId="urn:microsoft.com/office/officeart/2005/8/layout/hierarchy5"/>
    <dgm:cxn modelId="{00D6A83E-3D1B-40B0-A743-94DD22232FDE}" type="presParOf" srcId="{BAD37B43-AC0A-42FC-A991-F03088129EAF}" destId="{B7488960-43CA-4C5E-8C26-AED63F7C759E}" srcOrd="0" destOrd="0" presId="urn:microsoft.com/office/officeart/2005/8/layout/hierarchy5"/>
    <dgm:cxn modelId="{E36DC749-2227-45D0-8C6E-679A187C9D79}" type="presParOf" srcId="{796B7AA3-E2F0-4333-8406-F89B2F886A3C}" destId="{2224884D-99B8-441A-BCE2-8EDE0861033F}" srcOrd="1" destOrd="0" presId="urn:microsoft.com/office/officeart/2005/8/layout/hierarchy5"/>
    <dgm:cxn modelId="{6A3B6BF6-7E21-4E91-8354-E1E5013DBAF3}" type="presParOf" srcId="{2224884D-99B8-441A-BCE2-8EDE0861033F}" destId="{D00FFD51-04EF-4D69-8425-15DDF40D177F}" srcOrd="0" destOrd="0" presId="urn:microsoft.com/office/officeart/2005/8/layout/hierarchy5"/>
    <dgm:cxn modelId="{D244468C-04DB-4611-8E77-C7240DCCFA03}" type="presParOf" srcId="{2224884D-99B8-441A-BCE2-8EDE0861033F}" destId="{765A9977-23EB-4397-B933-59035B56CC54}" srcOrd="1" destOrd="0" presId="urn:microsoft.com/office/officeart/2005/8/layout/hierarchy5"/>
    <dgm:cxn modelId="{7A19CB08-7561-4067-B428-F46022D47116}" type="presParOf" srcId="{7BF6F901-F213-5048-AF2C-018DC96D122E}" destId="{A2B76F6D-2C90-DF41-8964-ADCE10B5711D}" srcOrd="2" destOrd="0" presId="urn:microsoft.com/office/officeart/2005/8/layout/hierarchy5"/>
    <dgm:cxn modelId="{D5278C2F-82B0-470A-A097-710D6E404C7F}" type="presParOf" srcId="{A2B76F6D-2C90-DF41-8964-ADCE10B5711D}" destId="{58EA43C0-2B5E-4D4F-B2F0-19DA675156A3}" srcOrd="0" destOrd="0" presId="urn:microsoft.com/office/officeart/2005/8/layout/hierarchy5"/>
    <dgm:cxn modelId="{11858C1C-720F-4287-849C-71D26C5FDA21}" type="presParOf" srcId="{7BF6F901-F213-5048-AF2C-018DC96D122E}" destId="{27DA72D5-1B93-5242-8424-198A8CCD047E}" srcOrd="3" destOrd="0" presId="urn:microsoft.com/office/officeart/2005/8/layout/hierarchy5"/>
    <dgm:cxn modelId="{E4876BCF-5F54-46A5-9E9F-E45A6812F752}" type="presParOf" srcId="{27DA72D5-1B93-5242-8424-198A8CCD047E}" destId="{B640FC0B-67DD-1F4D-9EBF-352A5B690B57}" srcOrd="0" destOrd="0" presId="urn:microsoft.com/office/officeart/2005/8/layout/hierarchy5"/>
    <dgm:cxn modelId="{0CE6CAA0-8D0A-4C0F-91C0-1C2DDD70511B}" type="presParOf" srcId="{27DA72D5-1B93-5242-8424-198A8CCD047E}" destId="{457FA074-7BE8-624C-BFAA-7679D8A9E22D}" srcOrd="1" destOrd="0" presId="urn:microsoft.com/office/officeart/2005/8/layout/hierarchy5"/>
    <dgm:cxn modelId="{2989FDD4-F750-4962-9995-62DBE045587C}" type="presParOf" srcId="{457FA074-7BE8-624C-BFAA-7679D8A9E22D}" destId="{E85DFD16-8099-48E9-8131-E05574CE5589}" srcOrd="0" destOrd="0" presId="urn:microsoft.com/office/officeart/2005/8/layout/hierarchy5"/>
    <dgm:cxn modelId="{C37DAE8D-3B04-4B84-B0EC-81F0043E6D24}" type="presParOf" srcId="{E85DFD16-8099-48E9-8131-E05574CE5589}" destId="{45201D14-DC4F-42A3-9D5F-FDA991EC9F70}" srcOrd="0" destOrd="0" presId="urn:microsoft.com/office/officeart/2005/8/layout/hierarchy5"/>
    <dgm:cxn modelId="{528F18CA-7034-468F-8E27-CCF867EE92F3}" type="presParOf" srcId="{457FA074-7BE8-624C-BFAA-7679D8A9E22D}" destId="{D9E55633-6297-425B-ACD2-1B81B2F55238}" srcOrd="1" destOrd="0" presId="urn:microsoft.com/office/officeart/2005/8/layout/hierarchy5"/>
    <dgm:cxn modelId="{DAB71E48-5480-4114-AF31-9B95A28F3415}" type="presParOf" srcId="{D9E55633-6297-425B-ACD2-1B81B2F55238}" destId="{320FE524-BA6B-4B25-8FE3-8A9FC9B558D4}" srcOrd="0" destOrd="0" presId="urn:microsoft.com/office/officeart/2005/8/layout/hierarchy5"/>
    <dgm:cxn modelId="{43E1D96E-3950-4833-970C-9A630699A697}" type="presParOf" srcId="{D9E55633-6297-425B-ACD2-1B81B2F55238}" destId="{A0AEFEB2-1FAE-4ACA-AA79-D7B64F88FEE2}" srcOrd="1" destOrd="0" presId="urn:microsoft.com/office/officeart/2005/8/layout/hierarchy5"/>
    <dgm:cxn modelId="{82FFC3D7-0914-4259-B80B-63B398B09385}" type="presParOf" srcId="{A0AEFEB2-1FAE-4ACA-AA79-D7B64F88FEE2}" destId="{74B7B22B-067C-2041-90F3-A000626BD806}" srcOrd="0" destOrd="0" presId="urn:microsoft.com/office/officeart/2005/8/layout/hierarchy5"/>
    <dgm:cxn modelId="{903997A1-55B2-41B8-A10F-DEEBBA769944}" type="presParOf" srcId="{74B7B22B-067C-2041-90F3-A000626BD806}" destId="{F93A57AC-1230-3B43-A6C0-F72D76074C7E}" srcOrd="0" destOrd="0" presId="urn:microsoft.com/office/officeart/2005/8/layout/hierarchy5"/>
    <dgm:cxn modelId="{A512C9A2-E61A-4BC5-86F3-9D69564620B4}" type="presParOf" srcId="{A0AEFEB2-1FAE-4ACA-AA79-D7B64F88FEE2}" destId="{0E5F578E-02F4-5B4F-BCCE-A6F4B65ADA1C}" srcOrd="1" destOrd="0" presId="urn:microsoft.com/office/officeart/2005/8/layout/hierarchy5"/>
    <dgm:cxn modelId="{E463F199-C1E1-43B6-BDED-8BAD0350D483}" type="presParOf" srcId="{0E5F578E-02F4-5B4F-BCCE-A6F4B65ADA1C}" destId="{BFCCD526-B55A-CD4D-9F3A-2D0CC747E979}" srcOrd="0" destOrd="0" presId="urn:microsoft.com/office/officeart/2005/8/layout/hierarchy5"/>
    <dgm:cxn modelId="{20DB1DF6-5205-493E-95C1-5559B04FA3C7}" type="presParOf" srcId="{0E5F578E-02F4-5B4F-BCCE-A6F4B65ADA1C}" destId="{BACDE846-F0C9-AF43-9853-46866A6F465D}" srcOrd="1" destOrd="0" presId="urn:microsoft.com/office/officeart/2005/8/layout/hierarchy5"/>
    <dgm:cxn modelId="{ABCC4854-1842-42E5-961A-1020614FF62D}" type="presParOf" srcId="{BACDE846-F0C9-AF43-9853-46866A6F465D}" destId="{4BE03517-5865-40D7-B843-CF64C07D8044}" srcOrd="0" destOrd="0" presId="urn:microsoft.com/office/officeart/2005/8/layout/hierarchy5"/>
    <dgm:cxn modelId="{8D42F6BE-720C-44A5-80F9-DD9E7F787C95}" type="presParOf" srcId="{4BE03517-5865-40D7-B843-CF64C07D8044}" destId="{0D762716-7BFE-4797-96F8-B62F6F7BA0CE}" srcOrd="0" destOrd="0" presId="urn:microsoft.com/office/officeart/2005/8/layout/hierarchy5"/>
    <dgm:cxn modelId="{7BC910E8-F261-4FC8-8AA3-E88A2A05D534}" type="presParOf" srcId="{BACDE846-F0C9-AF43-9853-46866A6F465D}" destId="{6B87646D-B1DA-4E08-97A5-0D7D72A53907}" srcOrd="1" destOrd="0" presId="urn:microsoft.com/office/officeart/2005/8/layout/hierarchy5"/>
    <dgm:cxn modelId="{7811D544-DEF6-416D-9AF6-CFAEE9A1D635}" type="presParOf" srcId="{6B87646D-B1DA-4E08-97A5-0D7D72A53907}" destId="{4D7190C3-6F83-431B-BA82-40A9A23B3CC8}" srcOrd="0" destOrd="0" presId="urn:microsoft.com/office/officeart/2005/8/layout/hierarchy5"/>
    <dgm:cxn modelId="{CD2E3657-FF83-484B-84C0-8B408B3C94B3}" type="presParOf" srcId="{6B87646D-B1DA-4E08-97A5-0D7D72A53907}" destId="{FFA5C4BC-7C56-4C40-84F0-DB4A100B8C81}" srcOrd="1" destOrd="0" presId="urn:microsoft.com/office/officeart/2005/8/layout/hierarchy5"/>
    <dgm:cxn modelId="{1BB8767F-14CD-44D3-AD8F-0BFF8BF0E966}" type="presParOf" srcId="{FFA5C4BC-7C56-4C40-84F0-DB4A100B8C81}" destId="{968BDAB8-99B3-4F41-8BB2-5F8A19514B3C}" srcOrd="0" destOrd="0" presId="urn:microsoft.com/office/officeart/2005/8/layout/hierarchy5"/>
    <dgm:cxn modelId="{8DD56552-F3F9-41E9-96C3-444F9B84C72D}" type="presParOf" srcId="{968BDAB8-99B3-4F41-8BB2-5F8A19514B3C}" destId="{8A13B898-BBE6-401F-94C8-F524A001BA5D}" srcOrd="0" destOrd="0" presId="urn:microsoft.com/office/officeart/2005/8/layout/hierarchy5"/>
    <dgm:cxn modelId="{DD738FB4-F16A-4393-8F84-11B6B4FBD68C}" type="presParOf" srcId="{FFA5C4BC-7C56-4C40-84F0-DB4A100B8C81}" destId="{CB8C9941-675E-46A9-943F-1102C7FE374A}" srcOrd="1" destOrd="0" presId="urn:microsoft.com/office/officeart/2005/8/layout/hierarchy5"/>
    <dgm:cxn modelId="{028BD70E-3726-488D-B4B5-6CCAC49DE45C}" type="presParOf" srcId="{CB8C9941-675E-46A9-943F-1102C7FE374A}" destId="{3760028A-89A4-400E-9BF4-8258F922559B}" srcOrd="0" destOrd="0" presId="urn:microsoft.com/office/officeart/2005/8/layout/hierarchy5"/>
    <dgm:cxn modelId="{19A1F36C-2237-457E-920B-E44C54772109}" type="presParOf" srcId="{CB8C9941-675E-46A9-943F-1102C7FE374A}" destId="{2D96179E-0ECF-4BCB-8949-3F417D24330C}" srcOrd="1" destOrd="0" presId="urn:microsoft.com/office/officeart/2005/8/layout/hierarchy5"/>
    <dgm:cxn modelId="{1D800BA3-2138-4FCE-81F1-EA21C77C5E1F}" type="presParOf" srcId="{019A9E9B-ED85-5541-8F01-4F5A0610AC8E}" destId="{2CB084A0-121B-A04D-A77D-8FAAB6F2B07C}" srcOrd="1" destOrd="0" presId="urn:microsoft.com/office/officeart/2005/8/layout/hierarchy5"/>
    <dgm:cxn modelId="{62E9E911-FBCE-4139-960B-FE5749AB2606}" type="presParOf" srcId="{2CB084A0-121B-A04D-A77D-8FAAB6F2B07C}" destId="{FB116189-DED1-3243-A06B-34ADCB2927C4}" srcOrd="0" destOrd="0" presId="urn:microsoft.com/office/officeart/2005/8/layout/hierarchy5"/>
    <dgm:cxn modelId="{D3F1756F-A85F-44B6-893D-95BB65C3A686}" type="presParOf" srcId="{FB116189-DED1-3243-A06B-34ADCB2927C4}" destId="{24114E99-0CB3-1F40-BFBC-D77433E37280}" srcOrd="0" destOrd="0" presId="urn:microsoft.com/office/officeart/2005/8/layout/hierarchy5"/>
    <dgm:cxn modelId="{A9249B63-E5A0-4E3E-A0D2-B1D71D57ABEF}" type="presParOf" srcId="{FB116189-DED1-3243-A06B-34ADCB2927C4}" destId="{95E4041E-858F-DD4A-A9A2-BA681F9F5EB0}" srcOrd="1" destOrd="0" presId="urn:microsoft.com/office/officeart/2005/8/layout/hierarchy5"/>
    <dgm:cxn modelId="{E4478C21-38FF-4945-867D-CE1D431C9216}" type="presParOf" srcId="{2CB084A0-121B-A04D-A77D-8FAAB6F2B07C}" destId="{CA42EBF4-914F-D945-95AE-21B9421E38DC}" srcOrd="1" destOrd="0" presId="urn:microsoft.com/office/officeart/2005/8/layout/hierarchy5"/>
    <dgm:cxn modelId="{19F6F292-A6AB-42EA-B264-82A6F613D868}" type="presParOf" srcId="{CA42EBF4-914F-D945-95AE-21B9421E38DC}" destId="{8417819E-108D-FD47-BB1D-BCE2322F670B}" srcOrd="0" destOrd="0" presId="urn:microsoft.com/office/officeart/2005/8/layout/hierarchy5"/>
    <dgm:cxn modelId="{3BADD70A-EC00-446F-A999-160B9983A928}" type="presParOf" srcId="{2CB084A0-121B-A04D-A77D-8FAAB6F2B07C}" destId="{F3FCC780-D181-2A4D-93FB-6B25F7B0EBAC}" srcOrd="2" destOrd="0" presId="urn:microsoft.com/office/officeart/2005/8/layout/hierarchy5"/>
    <dgm:cxn modelId="{7B96998F-D52C-4F82-99DA-EDB11FC49D09}" type="presParOf" srcId="{F3FCC780-D181-2A4D-93FB-6B25F7B0EBAC}" destId="{E7F3BEEA-04FB-DB42-B610-36963424C8A1}" srcOrd="0" destOrd="0" presId="urn:microsoft.com/office/officeart/2005/8/layout/hierarchy5"/>
    <dgm:cxn modelId="{044C1F95-9860-40BB-90CE-46D638A0EC16}" type="presParOf" srcId="{F3FCC780-D181-2A4D-93FB-6B25F7B0EBAC}" destId="{D0352A3C-959C-E74B-880E-A404F5C42237}" srcOrd="1" destOrd="0" presId="urn:microsoft.com/office/officeart/2005/8/layout/hierarchy5"/>
    <dgm:cxn modelId="{DCE8DD51-60BB-4438-931A-0AB2445B6E6B}" type="presParOf" srcId="{2CB084A0-121B-A04D-A77D-8FAAB6F2B07C}" destId="{2C1C6FB7-2677-8A48-BF59-5B3B74F5C40B}" srcOrd="3" destOrd="0" presId="urn:microsoft.com/office/officeart/2005/8/layout/hierarchy5"/>
    <dgm:cxn modelId="{009966B4-59EB-49B9-A7F4-BB4FCB14162C}" type="presParOf" srcId="{2C1C6FB7-2677-8A48-BF59-5B3B74F5C40B}" destId="{B7C1777E-FEB3-F44A-9E8A-FBE588B7351F}" srcOrd="0" destOrd="0" presId="urn:microsoft.com/office/officeart/2005/8/layout/hierarchy5"/>
    <dgm:cxn modelId="{B828F125-11DE-46D7-B71F-74EACD031BE7}" type="presParOf" srcId="{2CB084A0-121B-A04D-A77D-8FAAB6F2B07C}" destId="{1211956D-344B-5A41-BD00-86027E42D005}" srcOrd="4" destOrd="0" presId="urn:microsoft.com/office/officeart/2005/8/layout/hierarchy5"/>
    <dgm:cxn modelId="{AA4B844F-2151-4921-9311-0BE6DD2F94B1}" type="presParOf" srcId="{1211956D-344B-5A41-BD00-86027E42D005}" destId="{5DAD34C5-2F9B-B74E-B786-FDF6913343E6}" srcOrd="0" destOrd="0" presId="urn:microsoft.com/office/officeart/2005/8/layout/hierarchy5"/>
    <dgm:cxn modelId="{EB13E89E-A84B-4E11-B99A-3C8BA00CE2F8}" type="presParOf" srcId="{1211956D-344B-5A41-BD00-86027E42D005}" destId="{483CDCC8-C001-CA44-863E-FDF667289D4D}" srcOrd="1" destOrd="0" presId="urn:microsoft.com/office/officeart/2005/8/layout/hierarchy5"/>
    <dgm:cxn modelId="{5D20D315-B33A-43D9-814E-6A268B740D7D}" type="presParOf" srcId="{2CB084A0-121B-A04D-A77D-8FAAB6F2B07C}" destId="{398F050C-3F7A-9743-A1B6-D3F69FF99A25}" srcOrd="5" destOrd="0" presId="urn:microsoft.com/office/officeart/2005/8/layout/hierarchy5"/>
    <dgm:cxn modelId="{C8033B67-7401-4E47-9254-A2C68951E5B2}" type="presParOf" srcId="{398F050C-3F7A-9743-A1B6-D3F69FF99A25}" destId="{A134A3C8-C511-1549-BE74-CF48E026C9D0}" srcOrd="0" destOrd="0" presId="urn:microsoft.com/office/officeart/2005/8/layout/hierarchy5"/>
    <dgm:cxn modelId="{AE72F8B4-9578-4F4B-B120-1D16353B176E}" type="presParOf" srcId="{2CB084A0-121B-A04D-A77D-8FAAB6F2B07C}" destId="{6CE6F452-BD07-7D4E-B03B-5085D54FE63E}" srcOrd="6" destOrd="0" presId="urn:microsoft.com/office/officeart/2005/8/layout/hierarchy5"/>
    <dgm:cxn modelId="{C47F6D01-2F29-4725-9806-AF918A66550F}" type="presParOf" srcId="{6CE6F452-BD07-7D4E-B03B-5085D54FE63E}" destId="{D05043D7-CF63-7D40-9094-59779312FA5B}" srcOrd="0" destOrd="0" presId="urn:microsoft.com/office/officeart/2005/8/layout/hierarchy5"/>
    <dgm:cxn modelId="{F268AED4-6C4B-4597-91CF-46A30E6498E1}" type="presParOf" srcId="{6CE6F452-BD07-7D4E-B03B-5085D54FE63E}" destId="{1694C4ED-68B4-5F42-9E09-867060EDB024}" srcOrd="1" destOrd="0" presId="urn:microsoft.com/office/officeart/2005/8/layout/hierarchy5"/>
    <dgm:cxn modelId="{6C2469D2-3873-4585-8C35-73DBE312F7CC}" type="presParOf" srcId="{2CB084A0-121B-A04D-A77D-8FAAB6F2B07C}" destId="{7F8BB2F3-E2BB-A04D-A302-934BFB344B55}" srcOrd="7" destOrd="0" presId="urn:microsoft.com/office/officeart/2005/8/layout/hierarchy5"/>
    <dgm:cxn modelId="{9BC09769-AAAF-4F57-A6DE-B467D90CA0D3}" type="presParOf" srcId="{7F8BB2F3-E2BB-A04D-A302-934BFB344B55}" destId="{B67552BA-0D25-DE42-971F-4CF5354A1902}" srcOrd="0" destOrd="0" presId="urn:microsoft.com/office/officeart/2005/8/layout/hierarchy5"/>
    <dgm:cxn modelId="{1B0DA0A4-B648-4DA1-8C8F-F3353444765B}" type="presParOf" srcId="{2CB084A0-121B-A04D-A77D-8FAAB6F2B07C}" destId="{8C0FB54C-CD6C-4B33-B99F-381DEB6E5901}" srcOrd="8" destOrd="0" presId="urn:microsoft.com/office/officeart/2005/8/layout/hierarchy5"/>
    <dgm:cxn modelId="{82D71A02-4325-442E-AC42-BF22433C5B2D}" type="presParOf" srcId="{8C0FB54C-CD6C-4B33-B99F-381DEB6E5901}" destId="{5A96DAD1-C233-424A-B729-9F7498DB3373}" srcOrd="0" destOrd="0" presId="urn:microsoft.com/office/officeart/2005/8/layout/hierarchy5"/>
    <dgm:cxn modelId="{4831BE30-D8E8-4DE2-A7D3-64088209AD2D}" type="presParOf" srcId="{8C0FB54C-CD6C-4B33-B99F-381DEB6E5901}" destId="{D13333AD-8B7B-44B4-ACD0-D365547E1059}" srcOrd="1" destOrd="0" presId="urn:microsoft.com/office/officeart/2005/8/layout/hierarchy5"/>
    <dgm:cxn modelId="{D67BC4EB-06DD-4FAA-BBB9-A9A3AB3F7318}" type="presParOf" srcId="{2CB084A0-121B-A04D-A77D-8FAAB6F2B07C}" destId="{0E7F17FF-C2B3-4CF2-A94C-29E2A8AF2F8A}" srcOrd="9" destOrd="0" presId="urn:microsoft.com/office/officeart/2005/8/layout/hierarchy5"/>
    <dgm:cxn modelId="{4DA2925E-8F44-4459-ACE2-5B41C9098AA8}" type="presParOf" srcId="{0E7F17FF-C2B3-4CF2-A94C-29E2A8AF2F8A}" destId="{CFB47ACE-DCDF-4CF0-899E-6E035619C9D0}" srcOrd="0" destOrd="0" presId="urn:microsoft.com/office/officeart/2005/8/layout/hierarchy5"/>
    <dgm:cxn modelId="{33814326-8D79-40B7-88A1-8110D330AD18}" type="presParOf" srcId="{2CB084A0-121B-A04D-A77D-8FAAB6F2B07C}" destId="{EB21910E-955E-A041-B4E5-FDEBC83DD307}" srcOrd="10" destOrd="0" presId="urn:microsoft.com/office/officeart/2005/8/layout/hierarchy5"/>
    <dgm:cxn modelId="{BC3C9A09-5E0B-4224-AADE-4DD698F2DF72}" type="presParOf" srcId="{EB21910E-955E-A041-B4E5-FDEBC83DD307}" destId="{392087B7-43C0-A74D-B123-26639B1F06BB}" srcOrd="0" destOrd="0" presId="urn:microsoft.com/office/officeart/2005/8/layout/hierarchy5"/>
    <dgm:cxn modelId="{FB28DD9D-6810-4DEE-AA56-96DAF4A171DB}" type="presParOf" srcId="{EB21910E-955E-A041-B4E5-FDEBC83DD307}" destId="{16107291-2370-CB40-AC05-DC7975BB871B}" srcOrd="1" destOrd="0" presId="urn:microsoft.com/office/officeart/2005/8/layout/hierarchy5"/>
    <dgm:cxn modelId="{44087452-922B-4FC1-85BA-D7540B2AC18B}" type="presParOf" srcId="{2CB084A0-121B-A04D-A77D-8FAAB6F2B07C}" destId="{C2000978-D94E-402D-8E93-5401550FCCBE}" srcOrd="11" destOrd="0" presId="urn:microsoft.com/office/officeart/2005/8/layout/hierarchy5"/>
    <dgm:cxn modelId="{62644497-82CF-4A90-9E8A-5EF118578C64}" type="presParOf" srcId="{C2000978-D94E-402D-8E93-5401550FCCBE}" destId="{E3CF6FD0-365C-4DDD-A61B-39392696290B}" srcOrd="0" destOrd="0" presId="urn:microsoft.com/office/officeart/2005/8/layout/hierarchy5"/>
    <dgm:cxn modelId="{ACABF8C0-EBE1-4FF7-96AF-2036C764CF06}" type="presParOf" srcId="{2CB084A0-121B-A04D-A77D-8FAAB6F2B07C}" destId="{14396629-F29F-479C-A3AD-31829FA79FDF}" srcOrd="12" destOrd="0" presId="urn:microsoft.com/office/officeart/2005/8/layout/hierarchy5"/>
    <dgm:cxn modelId="{48F99AE7-3AC1-4A09-85DE-046EB1CF0B4D}" type="presParOf" srcId="{14396629-F29F-479C-A3AD-31829FA79FDF}" destId="{CC2AAEDA-D21E-4F96-A2FC-A36CE9890DC7}" srcOrd="0" destOrd="0" presId="urn:microsoft.com/office/officeart/2005/8/layout/hierarchy5"/>
    <dgm:cxn modelId="{5BBA8294-B09F-4E9D-AE3E-1BBCAA75C814}" type="presParOf" srcId="{14396629-F29F-479C-A3AD-31829FA79FDF}" destId="{F50D40A3-71FA-48B6-9719-97BF582383D1}" srcOrd="1" destOrd="0" presId="urn:microsoft.com/office/officeart/2005/8/layout/hierarchy5"/>
    <dgm:cxn modelId="{A7127170-5DAB-4E18-B034-53E1EB732CB7}" type="presParOf" srcId="{2CB084A0-121B-A04D-A77D-8FAAB6F2B07C}" destId="{CA7724F0-973E-4780-9BD4-45CDC3CC6FB7}" srcOrd="13" destOrd="0" presId="urn:microsoft.com/office/officeart/2005/8/layout/hierarchy5"/>
    <dgm:cxn modelId="{DDFE77A0-4894-4CA1-BEC3-9F09757AED16}" type="presParOf" srcId="{CA7724F0-973E-4780-9BD4-45CDC3CC6FB7}" destId="{ABC3BE89-AE8A-44B4-BE6A-AFF31ECCE35F}" srcOrd="0" destOrd="0" presId="urn:microsoft.com/office/officeart/2005/8/layout/hierarchy5"/>
    <dgm:cxn modelId="{0C8B8375-66DC-46C7-9CA1-6E25CCFDFEA7}" type="presParOf" srcId="{2CB084A0-121B-A04D-A77D-8FAAB6F2B07C}" destId="{21BEEF10-9D22-4469-8676-9E655C9B11A9}" srcOrd="14" destOrd="0" presId="urn:microsoft.com/office/officeart/2005/8/layout/hierarchy5"/>
    <dgm:cxn modelId="{32E4D611-BF54-4F86-8363-7B85F38E88B8}" type="presParOf" srcId="{21BEEF10-9D22-4469-8676-9E655C9B11A9}" destId="{0AC6CBF8-09E9-4FD4-BE27-20F9BE89C976}" srcOrd="0" destOrd="0" presId="urn:microsoft.com/office/officeart/2005/8/layout/hierarchy5"/>
    <dgm:cxn modelId="{5FBE4530-7145-45BA-B0FB-BA46BE646DD9}" type="presParOf" srcId="{21BEEF10-9D22-4469-8676-9E655C9B11A9}" destId="{A3B1E9E6-8C8E-4DB0-8EF5-6A525B440E37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0B32A8-00B2-1E44-B240-2A96269E198F}" type="doc">
      <dgm:prSet loTypeId="urn:microsoft.com/office/officeart/2005/8/layout/hierarchy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22AEF91-A452-C24F-B0E5-164BF6AC88CE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Times New Roman" panose="02020603050405020304" pitchFamily="18" charset="0"/>
              <a:cs typeface="Times New Roman" panose="02020603050405020304" pitchFamily="18" charset="0"/>
            </a:rPr>
            <a:t>MRSA</a:t>
          </a:r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 BSI</a:t>
          </a:r>
          <a:r>
            <a:rPr lang="en-US" altLang="zh-CN" sz="105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altLang="zh-CN" sz="1050" b="0" i="1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altLang="zh-CN" sz="1050" b="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A9BDB-36CD-5340-B827-E04385B8316E}" type="par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AA3FAAA0-868E-B549-9B0F-859248EC276E}" type="sibTrans" cxnId="{C0B3C648-27B6-614D-AB26-18836512121C}">
      <dgm:prSet/>
      <dgm:spPr/>
      <dgm:t>
        <a:bodyPr/>
        <a:lstStyle/>
        <a:p>
          <a:pPr algn="ctr"/>
          <a:endParaRPr lang="zh-CN" altLang="en-US"/>
        </a:p>
      </dgm:t>
    </dgm:pt>
    <dgm:pt modelId="{466A68E0-5380-2043-9951-8E81A9B60B1D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n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8F7D62-A7FD-F742-9827-124816DBC3C1}" type="par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50772265-B59F-4F42-AD4F-AA0335948F3A}" type="sibTrans" cxnId="{18D90CFA-F8EA-1445-A555-ECFC997B0FD3}">
      <dgm:prSet/>
      <dgm:spPr/>
      <dgm:t>
        <a:bodyPr/>
        <a:lstStyle/>
        <a:p>
          <a:pPr algn="ctr"/>
          <a:endParaRPr lang="zh-CN" altLang="en-US"/>
        </a:p>
      </dgm:t>
    </dgm:pt>
    <dgm:pt modelId="{FA15BFCE-8819-D043-BAD6-936FB07875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2F51BA-5E8F-4143-9FFB-7C2E4082E44A}" type="par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9134C87-386E-234A-BC1C-9B71FC642FDD}" type="sibTrans" cxnId="{5B951088-3053-4A4E-9B97-665D2A686ABC}">
      <dgm:prSet/>
      <dgm:spPr/>
      <dgm:t>
        <a:bodyPr/>
        <a:lstStyle/>
        <a:p>
          <a:pPr algn="ctr"/>
          <a:endParaRPr lang="zh-CN" altLang="en-US"/>
        </a:p>
      </dgm:t>
    </dgm:pt>
    <dgm:pt modelId="{2AADBC00-9953-7445-9400-D27192A6BC26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62C86A-A0CE-1143-8EC2-BAA1B4922011}" type="par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E415CD3D-7183-8E4A-B5EA-F087207B9B6B}" type="sibTrans" cxnId="{0242A5AA-45AD-144F-BE3B-E6FF07B338D2}">
      <dgm:prSet/>
      <dgm:spPr/>
      <dgm:t>
        <a:bodyPr/>
        <a:lstStyle/>
        <a:p>
          <a:pPr algn="ctr"/>
          <a:endParaRPr lang="zh-CN" altLang="en-US"/>
        </a:p>
      </dgm:t>
    </dgm:pt>
    <dgm:pt modelId="{F050224C-7959-A147-891E-0B3BFF4B27F3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Population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380CF6-35F6-9D42-94A0-3D311D5923F8}" type="par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BD0B7142-5FE5-E344-9244-8D7067641B0E}" type="sibTrans" cxnId="{5E3344AA-1131-8240-B2DA-D2A718A1A15D}">
      <dgm:prSet/>
      <dgm:spPr/>
      <dgm:t>
        <a:bodyPr/>
        <a:lstStyle/>
        <a:p>
          <a:pPr algn="ctr"/>
          <a:endParaRPr lang="zh-CN" altLang="en-US"/>
        </a:p>
      </dgm:t>
    </dgm:pt>
    <dgm:pt modelId="{2C60B42D-7111-6F4D-9173-54CCD9982140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Empiric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E78532-252A-6A45-A366-2096F8F49EF7}" type="par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4CB126D2-809D-AA49-AEDD-E6B1C3EDF0E9}" type="sibTrans" cxnId="{5AABAA5E-0B9A-0A44-9BC6-5EE9DF439510}">
      <dgm:prSet/>
      <dgm:spPr/>
      <dgm:t>
        <a:bodyPr/>
        <a:lstStyle/>
        <a:p>
          <a:pPr algn="ctr"/>
          <a:endParaRPr lang="zh-CN" altLang="en-US"/>
        </a:p>
      </dgm:t>
    </dgm:pt>
    <dgm:pt modelId="{B8AE83D1-55BC-EF4C-98FA-72C49CCE714E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Tailoring</a:t>
          </a:r>
        </a:p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Criterion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E005D-4C1F-004D-ACA9-036DFBAFD397}" type="par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28888225-B43D-D149-B410-FA1ACC814698}" type="sibTrans" cxnId="{9F0E3848-5180-BB44-B482-57F507961991}">
      <dgm:prSet/>
      <dgm:spPr/>
      <dgm:t>
        <a:bodyPr/>
        <a:lstStyle/>
        <a:p>
          <a:pPr algn="ctr"/>
          <a:endParaRPr lang="zh-CN" altLang="en-US"/>
        </a:p>
      </dgm:t>
    </dgm:pt>
    <dgm:pt modelId="{6653F0E0-F91A-6346-90B0-6E49CF562903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3AB08F-8915-4348-926B-4D43119A4073}" type="sib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367A4347-C644-4D49-B9CD-3143B3E1FB7F}" type="parTrans" cxnId="{62EF2956-BEBB-3144-A5AD-4C901C44CABB}">
      <dgm:prSet/>
      <dgm:spPr/>
      <dgm:t>
        <a:bodyPr/>
        <a:lstStyle/>
        <a:p>
          <a:pPr algn="ctr"/>
          <a:endParaRPr lang="zh-CN" altLang="en-US"/>
        </a:p>
      </dgm:t>
    </dgm:pt>
    <dgm:pt modelId="{58F352EE-3429-0846-BBC9-655C55027498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94104-8991-6045-B265-A7DC926D7C93}" type="par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C9B617BF-8786-8047-9923-BE3BACACF038}" type="sibTrans" cxnId="{66B86B1E-3FD1-9F48-8C7F-93FFEFC12E6F}">
      <dgm:prSet/>
      <dgm:spPr/>
      <dgm:t>
        <a:bodyPr/>
        <a:lstStyle/>
        <a:p>
          <a:pPr algn="ctr"/>
          <a:endParaRPr lang="zh-CN" altLang="en-US"/>
        </a:p>
      </dgm:t>
    </dgm:pt>
    <dgm:pt modelId="{98228AD4-B976-9B44-A7ED-CB92B6A9278A}">
      <dgm:prSet phldrT="[文本]" custT="1"/>
      <dgm:spPr/>
      <dgm:t>
        <a:bodyPr/>
        <a:lstStyle/>
        <a:p>
          <a:pPr algn="ctr"/>
          <a:r>
            <a:rPr lang="en-US" altLang="zh-CN" sz="1050" b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algn="ctr"/>
          <a:r>
            <a:rPr lang="en-US" altLang="zh-CN" sz="1050" b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F576AC-BC05-ED44-B9FB-0A8FAC3DF552}" type="par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180B2397-0589-5C46-B90B-ED34971F2DEE}" type="sibTrans" cxnId="{9CBA126C-1AAA-4541-8AD9-4798C9C9494F}">
      <dgm:prSet/>
      <dgm:spPr/>
      <dgm:t>
        <a:bodyPr/>
        <a:lstStyle/>
        <a:p>
          <a:pPr algn="ctr"/>
          <a:endParaRPr lang="zh-CN" altLang="en-US"/>
        </a:p>
      </dgm:t>
    </dgm:pt>
    <dgm:pt modelId="{8AA1FD31-7D96-634E-A787-6A591AC4E6A3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5B2A4E-2CB3-184B-A9B4-40C225EEE8E3}" type="par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9B426F5C-7228-D649-A62B-AC0FB7DE0705}" type="sibTrans" cxnId="{C256AD38-B634-AD4D-B7B4-36D15146A3F2}">
      <dgm:prSet/>
      <dgm:spPr/>
      <dgm:t>
        <a:bodyPr/>
        <a:lstStyle/>
        <a:p>
          <a:pPr algn="ctr"/>
          <a:endParaRPr lang="zh-CN" altLang="en-US"/>
        </a:p>
      </dgm:t>
    </dgm:pt>
    <dgm:pt modelId="{0EB744E8-BE82-BC4D-94FE-E98105C6C662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C9E0C-7D01-4049-AD75-6110C4F213E4}" type="par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D92F8AFC-3CC7-D04E-A5A5-C5EE373073B6}" type="sibTrans" cxnId="{8337645D-5D44-9B4C-AA0A-B73A4715A337}">
      <dgm:prSet/>
      <dgm:spPr/>
      <dgm:t>
        <a:bodyPr/>
        <a:lstStyle/>
        <a:p>
          <a:pPr algn="ctr"/>
          <a:endParaRPr lang="zh-CN" altLang="en-US"/>
        </a:p>
      </dgm:t>
    </dgm:pt>
    <dgm:pt modelId="{2B541F8D-B661-104B-AC60-D57F075BE033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9A3714-F76D-4744-80BB-F8B66ED1ABFC}" type="par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128C86F-7CEB-064B-B18E-285478DAB5C5}" type="sibTrans" cxnId="{EEBD3147-89DB-2B40-A067-B65456E03837}">
      <dgm:prSet/>
      <dgm:spPr/>
      <dgm:t>
        <a:bodyPr/>
        <a:lstStyle/>
        <a:p>
          <a:pPr algn="ctr"/>
          <a:endParaRPr lang="zh-CN" altLang="en-US"/>
        </a:p>
      </dgm:t>
    </dgm:pt>
    <dgm:pt modelId="{AEF36CDE-F944-1E4D-8E0A-C1FC8CD2A47F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21 </a:t>
          </a:r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D5ADF-19BF-084F-AF48-D20BD76EA876}" type="par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9DC7543F-0AE4-E04D-AAC7-1B5657ED91EF}" type="sibTrans" cxnId="{1A8E7F18-D8DB-C048-9C8E-D29EC7B5127E}">
      <dgm:prSet/>
      <dgm:spPr/>
      <dgm:t>
        <a:bodyPr/>
        <a:lstStyle/>
        <a:p>
          <a:pPr algn="ctr"/>
          <a:endParaRPr lang="zh-CN" altLang="en-US"/>
        </a:p>
      </dgm:t>
    </dgm:pt>
    <dgm:pt modelId="{B7580BBE-DFC8-E24C-A4AF-80FB7AAD5439}">
      <dgm:prSet phldrT="[文本]" custT="1"/>
      <dgm:spPr/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22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2E84E9-38A5-D642-BA27-D3C9B9BD4EFA}" type="par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AF959C29-561F-0D41-B854-44F2F0517AD7}" type="sibTrans" cxnId="{73E414B6-DCA8-DD43-BBF8-0F42FEF0461F}">
      <dgm:prSet/>
      <dgm:spPr/>
      <dgm:t>
        <a:bodyPr/>
        <a:lstStyle/>
        <a:p>
          <a:pPr algn="ctr"/>
          <a:endParaRPr lang="zh-CN" altLang="en-US"/>
        </a:p>
      </dgm:t>
    </dgm:pt>
    <dgm:pt modelId="{52D0CC7D-5E7E-3248-A7DD-33F03EEB1577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0112C-875B-9C46-93AB-929F673FA572}" type="par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ECB4D7E-E375-4749-9C06-66F3CA78CE75}" type="sibTrans" cxnId="{BC1C5A6F-AE06-544F-9F86-257453449E01}">
      <dgm:prSet/>
      <dgm:spPr/>
      <dgm:t>
        <a:bodyPr/>
        <a:lstStyle/>
        <a:p>
          <a:pPr algn="ctr"/>
          <a:endParaRPr lang="zh-CN" altLang="en-US"/>
        </a:p>
      </dgm:t>
    </dgm:pt>
    <dgm:pt modelId="{6C1B9AA7-82C3-2C4C-B4E6-27E0A0A3B08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F6A02F-C348-0C4B-9119-035A3C5BE1E3}" type="par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72F1A3D7-AFC2-AB4F-86DD-5D0354E2162C}" type="sibTrans" cxnId="{E2D6ED67-6AD5-064A-B3F7-CE77CC324C77}">
      <dgm:prSet/>
      <dgm:spPr/>
      <dgm:t>
        <a:bodyPr/>
        <a:lstStyle/>
        <a:p>
          <a:pPr algn="ctr"/>
          <a:endParaRPr lang="zh-CN" altLang="en-US"/>
        </a:p>
      </dgm:t>
    </dgm:pt>
    <dgm:pt modelId="{0E9DEFDF-F8CF-1C42-AD35-4CA3177180E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Mean Outcome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583F5-502E-D846-89CF-D2EFA48E9CC4}" type="par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7D946138-028E-C74C-A06E-EB023644A06C}" type="sibTrans" cxnId="{9A2EEAAF-F132-2E40-A6A1-B6C9726CA5C9}">
      <dgm:prSet/>
      <dgm:spPr/>
      <dgm:t>
        <a:bodyPr/>
        <a:lstStyle/>
        <a:p>
          <a:pPr algn="ctr"/>
          <a:endParaRPr lang="zh-CN" altLang="en-US"/>
        </a:p>
      </dgm:t>
    </dgm:pt>
    <dgm:pt modelId="{4F8E37B0-581F-A040-8FEF-421ADE5FA044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9FB17A-ACD4-8E48-8251-EFD0D35FB2BC}" type="par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26EAF8A3-DD7E-634B-B7FA-1F357EB7FE76}" type="sibTrans" cxnId="{9936D648-00A4-094F-99FA-D483161AD835}">
      <dgm:prSet/>
      <dgm:spPr/>
      <dgm:t>
        <a:bodyPr/>
        <a:lstStyle/>
        <a:p>
          <a:pPr algn="ctr"/>
          <a:endParaRPr lang="zh-CN" altLang="en-US"/>
        </a:p>
      </dgm:t>
    </dgm:pt>
    <dgm:pt modelId="{FD5FA2E9-3ACA-C048-A5C7-15CCD4BDBFB5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20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F50E0E-9799-754E-B6BC-1DD74300EAE0}" type="par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230C57A6-7ED9-B546-8FF6-0BFBE7E0C7CE}" type="sibTrans" cxnId="{813ED43C-6C7D-7E4F-9448-FEA3E276FD04}">
      <dgm:prSet/>
      <dgm:spPr/>
      <dgm:t>
        <a:bodyPr/>
        <a:lstStyle/>
        <a:p>
          <a:pPr algn="ctr"/>
          <a:endParaRPr lang="zh-CN" altLang="en-US"/>
        </a:p>
      </dgm:t>
    </dgm:pt>
    <dgm:pt modelId="{3F521A69-5665-4745-BC07-4370B2A6243B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21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F9DE8E-E33C-9B45-92F5-6FA3578D609E}" type="par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917C3F6E-E131-A346-B40E-B6ED174D2654}" type="sibTrans" cxnId="{C87A8262-3140-104B-AF9A-265DE520A675}">
      <dgm:prSet/>
      <dgm:spPr/>
      <dgm:t>
        <a:bodyPr/>
        <a:lstStyle/>
        <a:p>
          <a:pPr algn="ctr"/>
          <a:endParaRPr lang="zh-CN" altLang="en-US"/>
        </a:p>
      </dgm:t>
    </dgm:pt>
    <dgm:pt modelId="{AB403680-AB91-8F46-B4AC-3A243F3561C8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baseline="-25000" dirty="0">
              <a:latin typeface="Arial" panose="020B0604020202020204" pitchFamily="34" charset="0"/>
              <a:cs typeface="Arial" panose="020B0604020202020204" pitchFamily="34" charset="0"/>
            </a:rPr>
            <a:t> 22</a:t>
          </a:r>
          <a:endParaRPr lang="zh-CN" altLang="en-US" sz="105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46DE6-6368-4C45-B122-A1D9B20FFA18}" type="par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CBEADAFF-AEEB-1146-ACAF-38F97A5CC9C1}" type="sibTrans" cxnId="{64B3A976-F878-0742-80C3-47929F062972}">
      <dgm:prSet/>
      <dgm:spPr/>
      <dgm:t>
        <a:bodyPr/>
        <a:lstStyle/>
        <a:p>
          <a:pPr algn="ctr"/>
          <a:endParaRPr lang="zh-CN" altLang="en-US"/>
        </a:p>
      </dgm:t>
    </dgm:pt>
    <dgm:pt modelId="{D9476134-05E4-4BCF-BF3F-31A9DA388AB4}">
      <dgm:prSet phldrT="[文本]"/>
      <dgm:spPr/>
      <dgm:t>
        <a:bodyPr/>
        <a:lstStyle/>
        <a:p>
          <a:pPr algn="ctr"/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Path</a:t>
          </a:r>
          <a:r>
            <a:rPr lang="en-US" altLang="zh-CN" dirty="0" smtClean="0"/>
            <a:t> </a:t>
          </a:r>
          <a:endParaRPr lang="zh-CN" altLang="en-US" dirty="0"/>
        </a:p>
      </dgm:t>
    </dgm:pt>
    <dgm:pt modelId="{E70365CD-A304-492E-9619-38331C94C292}" type="parTrans" cxnId="{1539B3B4-1B27-4A02-A3C5-75AC1ED4B954}">
      <dgm:prSet/>
      <dgm:spPr/>
      <dgm:t>
        <a:bodyPr/>
        <a:lstStyle/>
        <a:p>
          <a:endParaRPr lang="en-US"/>
        </a:p>
      </dgm:t>
    </dgm:pt>
    <dgm:pt modelId="{C74ECC3C-E5CA-40D9-A922-E828160B6147}" type="sibTrans" cxnId="{1539B3B4-1B27-4A02-A3C5-75AC1ED4B954}">
      <dgm:prSet/>
      <dgm:spPr/>
      <dgm:t>
        <a:bodyPr/>
        <a:lstStyle/>
        <a:p>
          <a:endParaRPr lang="en-US"/>
        </a:p>
      </dgm:t>
    </dgm:pt>
    <dgm:pt modelId="{8730A200-9780-44C3-8EEC-2EB70CA556D5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(a)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F6C49-717E-4A64-9CCE-4720D73AA0A9}" type="parTrans" cxnId="{340DCCA1-4BC0-447D-B1E7-37B7B3367312}">
      <dgm:prSet/>
      <dgm:spPr/>
      <dgm:t>
        <a:bodyPr/>
        <a:lstStyle/>
        <a:p>
          <a:endParaRPr lang="en-US"/>
        </a:p>
      </dgm:t>
    </dgm:pt>
    <dgm:pt modelId="{950BFEDF-A56F-4903-8966-0E888D832A04}" type="sibTrans" cxnId="{340DCCA1-4BC0-447D-B1E7-37B7B3367312}">
      <dgm:prSet/>
      <dgm:spPr/>
      <dgm:t>
        <a:bodyPr/>
        <a:lstStyle/>
        <a:p>
          <a:endParaRPr lang="en-US"/>
        </a:p>
      </dgm:t>
    </dgm:pt>
    <dgm:pt modelId="{0F306875-B8B2-434C-A44F-FD579F1F99EC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845E74B-896C-4EF2-B67A-8BF63D7E76BA}" type="parTrans" cxnId="{C2B89B05-F608-4209-9C0F-B0BE6C106831}">
      <dgm:prSet/>
      <dgm:spPr/>
      <dgm:t>
        <a:bodyPr/>
        <a:lstStyle/>
        <a:p>
          <a:endParaRPr lang="en-US"/>
        </a:p>
      </dgm:t>
    </dgm:pt>
    <dgm:pt modelId="{F621AB6D-139E-4CD6-9E7F-C2CC8036CC13}" type="sibTrans" cxnId="{C2B89B05-F608-4209-9C0F-B0BE6C106831}">
      <dgm:prSet/>
      <dgm:spPr/>
      <dgm:t>
        <a:bodyPr/>
        <a:lstStyle/>
        <a:p>
          <a:endParaRPr lang="en-US"/>
        </a:p>
      </dgm:t>
    </dgm:pt>
    <dgm:pt modelId="{88607AE8-FED0-4431-8AC2-4A553A94D4D6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(d)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4D08AC-FFC1-4015-8DAF-2BC94B4A97F0}" type="parTrans" cxnId="{A283A331-2BFF-4645-BF6A-9C57F89B4950}">
      <dgm:prSet/>
      <dgm:spPr/>
      <dgm:t>
        <a:bodyPr/>
        <a:lstStyle/>
        <a:p>
          <a:endParaRPr lang="en-US"/>
        </a:p>
      </dgm:t>
    </dgm:pt>
    <dgm:pt modelId="{99D28A9A-D91D-47A5-865F-ECC4BB7F4982}" type="sibTrans" cxnId="{A283A331-2BFF-4645-BF6A-9C57F89B4950}">
      <dgm:prSet/>
      <dgm:spPr/>
      <dgm:t>
        <a:bodyPr/>
        <a:lstStyle/>
        <a:p>
          <a:endParaRPr lang="en-US"/>
        </a:p>
      </dgm:t>
    </dgm:pt>
    <dgm:pt modelId="{28D04431-B8F7-4AD0-B2D2-6C58DE28AC0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(e)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024C7-2FA0-40E5-B6C0-DB46E91E3098}" type="parTrans" cxnId="{71E2EE9F-7BB7-4484-B019-D3540558701E}">
      <dgm:prSet/>
      <dgm:spPr/>
      <dgm:t>
        <a:bodyPr/>
        <a:lstStyle/>
        <a:p>
          <a:endParaRPr lang="en-US"/>
        </a:p>
      </dgm:t>
    </dgm:pt>
    <dgm:pt modelId="{A6BBCBB2-A5FB-4030-8F9A-83034C01D5FE}" type="sibTrans" cxnId="{71E2EE9F-7BB7-4484-B019-D3540558701E}">
      <dgm:prSet/>
      <dgm:spPr/>
      <dgm:t>
        <a:bodyPr/>
        <a:lstStyle/>
        <a:p>
          <a:endParaRPr lang="en-US"/>
        </a:p>
      </dgm:t>
    </dgm:pt>
    <dgm:pt modelId="{0396FA46-062A-49D9-8CB3-106945A78D9D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(f)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F70B1F-E29F-480E-8230-CC1A2260CD3D}" type="parTrans" cxnId="{859B2ACE-256D-498D-A93A-FF7151EC5711}">
      <dgm:prSet/>
      <dgm:spPr/>
      <dgm:t>
        <a:bodyPr/>
        <a:lstStyle/>
        <a:p>
          <a:endParaRPr lang="en-US"/>
        </a:p>
      </dgm:t>
    </dgm:pt>
    <dgm:pt modelId="{7D166743-2925-40B2-9C4C-B9034A02AED2}" type="sibTrans" cxnId="{859B2ACE-256D-498D-A93A-FF7151EC5711}">
      <dgm:prSet/>
      <dgm:spPr/>
      <dgm:t>
        <a:bodyPr/>
        <a:lstStyle/>
        <a:p>
          <a:endParaRPr lang="en-US"/>
        </a:p>
      </dgm:t>
    </dgm:pt>
    <dgm:pt modelId="{03D3CCD5-573C-EE43-A5BB-C5046525DF3D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n-US" altLang="zh-CN" sz="1050" b="0" dirty="0">
              <a:latin typeface="Arial" panose="020B0604020202020204" pitchFamily="34" charset="0"/>
              <a:cs typeface="Arial" panose="020B0604020202020204" pitchFamily="34" charset="0"/>
            </a:rPr>
            <a:t>Vanc ( </a:t>
          </a:r>
          <a:r>
            <a:rPr lang="en-US" sz="1050" b="0" i="1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baseline="-250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n-US" sz="1050" b="1" i="1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868EF-EFE7-D64F-A5B8-2DDC0D1EA861}" type="sib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0FA00A39-38B9-8A4B-981E-3FBD6DF7B01B}" type="parTrans" cxnId="{67B3B78C-2124-2B40-91C8-DDFAE5A84512}">
      <dgm:prSet/>
      <dgm:spPr/>
      <dgm:t>
        <a:bodyPr/>
        <a:lstStyle/>
        <a:p>
          <a:pPr algn="ctr"/>
          <a:endParaRPr lang="zh-CN" altLang="en-US"/>
        </a:p>
      </dgm:t>
    </dgm:pt>
    <dgm:pt modelId="{50A791E6-91D2-4EB2-9666-76555DF4E061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Size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313109-8C5D-4D36-B8E4-99B013C9C2E4}" type="parTrans" cxnId="{4AF0D645-89A0-4047-A765-1A7BC032FCFB}">
      <dgm:prSet/>
      <dgm:spPr/>
      <dgm:t>
        <a:bodyPr/>
        <a:lstStyle/>
        <a:p>
          <a:endParaRPr lang="en-US"/>
        </a:p>
      </dgm:t>
    </dgm:pt>
    <dgm:pt modelId="{6670EB44-3FAE-4FB8-AE21-D0D202E51C6B}" type="sibTrans" cxnId="{4AF0D645-89A0-4047-A765-1A7BC032FCFB}">
      <dgm:prSet/>
      <dgm:spPr/>
      <dgm:t>
        <a:bodyPr/>
        <a:lstStyle/>
        <a:p>
          <a:endParaRPr lang="en-US"/>
        </a:p>
      </dgm:t>
    </dgm:pt>
    <dgm:pt modelId="{A3634948-6CEE-4818-B15A-C0AD78D5E957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Sample  </a:t>
          </a:r>
          <a:r>
            <a:rPr lang="en-US" altLang="zh-CN" dirty="0" smtClean="0">
              <a:latin typeface="Arial" panose="020B0604020202020204" pitchFamily="34" charset="0"/>
              <a:cs typeface="Arial" panose="020B0604020202020204" pitchFamily="34" charset="0"/>
            </a:rPr>
            <a:t>Mean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10A57-FA49-4ED1-9BE9-3A694C6A8300}" type="parTrans" cxnId="{BE1BB360-44BE-4910-B2D8-477E8BC14E0D}">
      <dgm:prSet/>
      <dgm:spPr/>
      <dgm:t>
        <a:bodyPr/>
        <a:lstStyle/>
        <a:p>
          <a:endParaRPr lang="en-US"/>
        </a:p>
      </dgm:t>
    </dgm:pt>
    <dgm:pt modelId="{9F5465C3-4B5C-446B-AFFF-16F768B91617}" type="sibTrans" cxnId="{BE1BB360-44BE-4910-B2D8-477E8BC14E0D}">
      <dgm:prSet/>
      <dgm:spPr/>
      <dgm:t>
        <a:bodyPr/>
        <a:lstStyle/>
        <a:p>
          <a:endParaRPr lang="en-US"/>
        </a:p>
      </dgm:t>
    </dgm:pt>
    <dgm:pt modelId="{19A27042-C66A-4275-9B68-0E74A9558F5E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F399422-804D-462F-B22A-7210D5FCEC9E}" type="parTrans" cxnId="{58DD689B-ED54-4D2B-A11C-26FEC0802CE3}">
      <dgm:prSet/>
      <dgm:spPr/>
      <dgm:t>
        <a:bodyPr/>
        <a:lstStyle/>
        <a:p>
          <a:endParaRPr lang="en-US"/>
        </a:p>
      </dgm:t>
    </dgm:pt>
    <dgm:pt modelId="{D3E022D8-DD8B-46D5-814E-CDD38BE00C86}" type="sibTrans" cxnId="{58DD689B-ED54-4D2B-A11C-26FEC0802CE3}">
      <dgm:prSet/>
      <dgm:spPr/>
      <dgm:t>
        <a:bodyPr/>
        <a:lstStyle/>
        <a:p>
          <a:endParaRPr lang="en-US"/>
        </a:p>
      </dgm:t>
    </dgm:pt>
    <dgm:pt modelId="{B233E285-FC47-4F9A-A0D4-4BF6918DB55F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blipFill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5B6C1A0-264A-4014-A516-48046109E324}" type="parTrans" cxnId="{020326FA-B91B-4D6E-85C9-32C69D5AAA44}">
      <dgm:prSet/>
      <dgm:spPr/>
      <dgm:t>
        <a:bodyPr/>
        <a:lstStyle/>
        <a:p>
          <a:endParaRPr lang="en-US"/>
        </a:p>
      </dgm:t>
    </dgm:pt>
    <dgm:pt modelId="{0EC0DF42-5A03-49F5-940A-2349BA3C504C}" type="sibTrans" cxnId="{020326FA-B91B-4D6E-85C9-32C69D5AAA44}">
      <dgm:prSet/>
      <dgm:spPr/>
      <dgm:t>
        <a:bodyPr/>
        <a:lstStyle/>
        <a:p>
          <a:endParaRPr lang="en-US"/>
        </a:p>
      </dgm:t>
    </dgm:pt>
    <dgm:pt modelId="{BFD41014-CC57-4D5D-802E-A79C1F87840D}">
      <dgm:prSet phldrT="[文本]" custT="1"/>
      <dgm:spPr>
        <a:blipFill>
          <a:blip xmlns:r="http://schemas.openxmlformats.org/officeDocument/2006/relationships" r:embed="rId4"/>
          <a:stretch>
            <a:fillRect l="-378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1DFB7E8-83C0-422D-889B-903F49A20451}" type="parTrans" cxnId="{22890FF7-D907-40F6-90DA-7EFA2FFC7E11}">
      <dgm:prSet/>
      <dgm:spPr/>
      <dgm:t>
        <a:bodyPr/>
        <a:lstStyle/>
        <a:p>
          <a:endParaRPr lang="en-US"/>
        </a:p>
      </dgm:t>
    </dgm:pt>
    <dgm:pt modelId="{045B9D96-0D96-4BD2-8624-BF86623F936F}" type="sibTrans" cxnId="{22890FF7-D907-40F6-90DA-7EFA2FFC7E11}">
      <dgm:prSet/>
      <dgm:spPr/>
      <dgm:t>
        <a:bodyPr/>
        <a:lstStyle/>
        <a:p>
          <a:endParaRPr lang="en-US"/>
        </a:p>
      </dgm:t>
    </dgm:pt>
    <dgm:pt modelId="{2C603D8B-93C3-444F-B19C-A7780E077DF7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(b)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437D2-0D7B-43FF-B355-F9C97699B727}" type="parTrans" cxnId="{9AB781B5-DB53-4E99-BF2C-FBD5110127D6}">
      <dgm:prSet/>
      <dgm:spPr/>
      <dgm:t>
        <a:bodyPr/>
        <a:lstStyle/>
        <a:p>
          <a:endParaRPr lang="en-US"/>
        </a:p>
      </dgm:t>
    </dgm:pt>
    <dgm:pt modelId="{29E7BAA9-0E88-4855-A412-54A2A7DF4D93}" type="sibTrans" cxnId="{9AB781B5-DB53-4E99-BF2C-FBD5110127D6}">
      <dgm:prSet/>
      <dgm:spPr/>
      <dgm:t>
        <a:bodyPr/>
        <a:lstStyle/>
        <a:p>
          <a:endParaRPr lang="en-US"/>
        </a:p>
      </dgm:t>
    </dgm:pt>
    <dgm:pt modelId="{E1B8877F-0BFD-4C71-8C22-DEF07F101F5E}">
      <dgm:prSet phldrT="[文本]" custT="1"/>
      <dgm:spPr>
        <a:blipFill>
          <a:blip xmlns:r="http://schemas.openxmlformats.org/officeDocument/2006/relationships" r:embed="rId5"/>
          <a:stretch>
            <a:fillRect t="-678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D5188AF-5703-4EAA-BE69-907676035CF4}" type="parTrans" cxnId="{A0BE50BB-B96B-46AF-8B05-22A00A4B03B6}">
      <dgm:prSet/>
      <dgm:spPr/>
      <dgm:t>
        <a:bodyPr/>
        <a:lstStyle/>
        <a:p>
          <a:endParaRPr lang="en-US"/>
        </a:p>
      </dgm:t>
    </dgm:pt>
    <dgm:pt modelId="{DE21D5F4-AA3C-4B83-9C08-27D75F0E4C97}" type="sibTrans" cxnId="{A0BE50BB-B96B-46AF-8B05-22A00A4B03B6}">
      <dgm:prSet/>
      <dgm:spPr/>
      <dgm:t>
        <a:bodyPr/>
        <a:lstStyle/>
        <a:p>
          <a:endParaRPr lang="en-US"/>
        </a:p>
      </dgm:t>
    </dgm:pt>
    <dgm:pt modelId="{0FC13288-263A-4565-A39E-A0B53E692669}">
      <dgm:prSet phldrT="[文本]" custT="1"/>
      <dgm:spPr/>
      <dgm:t>
        <a:bodyPr/>
        <a:lstStyle/>
        <a:p>
          <a:pPr algn="ctr"/>
          <a:r>
            <a:rPr lang="en-US" altLang="zh-CN" sz="1050" dirty="0">
              <a:latin typeface="Arial" panose="020B0604020202020204" pitchFamily="34" charset="0"/>
              <a:cs typeface="Arial" panose="020B0604020202020204" pitchFamily="34" charset="0"/>
            </a:rPr>
            <a:t>(c)</a:t>
          </a:r>
          <a:endParaRPr lang="zh-CN" altLang="en-US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76995-CB9B-4536-989D-6825010A1CBD}" type="parTrans" cxnId="{744B7076-ED34-4C67-9241-589933B0AD13}">
      <dgm:prSet/>
      <dgm:spPr/>
      <dgm:t>
        <a:bodyPr/>
        <a:lstStyle/>
        <a:p>
          <a:endParaRPr lang="en-US"/>
        </a:p>
      </dgm:t>
    </dgm:pt>
    <dgm:pt modelId="{BEE3999C-A51D-4424-A7F9-CA5660AD2E91}" type="sibTrans" cxnId="{744B7076-ED34-4C67-9241-589933B0AD13}">
      <dgm:prSet/>
      <dgm:spPr/>
      <dgm:t>
        <a:bodyPr/>
        <a:lstStyle/>
        <a:p>
          <a:endParaRPr lang="en-US"/>
        </a:p>
      </dgm:t>
    </dgm:pt>
    <dgm:pt modelId="{423DA95F-3178-4F8B-BC32-337BE9953E85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blipFill>
          <a:blip xmlns:r="http://schemas.openxmlformats.org/officeDocument/2006/relationships" r:embed="rId6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60E74DF-E7A1-43CE-BE3D-36DE84DC16FD}" type="parTrans" cxnId="{B041EDAB-1B77-4EFC-BDFC-61F4B4741878}">
      <dgm:prSet/>
      <dgm:spPr/>
      <dgm:t>
        <a:bodyPr/>
        <a:lstStyle/>
        <a:p>
          <a:endParaRPr lang="en-US"/>
        </a:p>
      </dgm:t>
    </dgm:pt>
    <dgm:pt modelId="{C6D8F510-74A6-442C-AA92-EABF8840F475}" type="sibTrans" cxnId="{B041EDAB-1B77-4EFC-BDFC-61F4B4741878}">
      <dgm:prSet/>
      <dgm:spPr/>
      <dgm:t>
        <a:bodyPr/>
        <a:lstStyle/>
        <a:p>
          <a:endParaRPr lang="en-US"/>
        </a:p>
      </dgm:t>
    </dgm:pt>
    <dgm:pt modelId="{66AB130F-6E0E-42EE-BA11-0420F4B31BBF}">
      <dgm:prSet phldrT="[文本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blipFill>
          <a:blip xmlns:r="http://schemas.openxmlformats.org/officeDocument/2006/relationships" r:embed="rId7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CBC89F4F-0ED7-4A17-B9F9-CCD2C0794FEB}" type="parTrans" cxnId="{390AA424-BE24-43F4-91F1-8A3A2AEC06F7}">
      <dgm:prSet/>
      <dgm:spPr/>
      <dgm:t>
        <a:bodyPr/>
        <a:lstStyle/>
        <a:p>
          <a:endParaRPr lang="en-US"/>
        </a:p>
      </dgm:t>
    </dgm:pt>
    <dgm:pt modelId="{9CDD3A6B-87C6-4502-8DA6-A976DC53589A}" type="sibTrans" cxnId="{390AA424-BE24-43F4-91F1-8A3A2AEC06F7}">
      <dgm:prSet/>
      <dgm:spPr/>
      <dgm:t>
        <a:bodyPr/>
        <a:lstStyle/>
        <a:p>
          <a:endParaRPr lang="en-US"/>
        </a:p>
      </dgm:t>
    </dgm:pt>
    <dgm:pt modelId="{BC5A698D-CD56-4AFA-B976-EC50BB03CB02}">
      <dgm:prSet phldrT="[文本]" custT="1"/>
      <dgm:spPr>
        <a:blipFill>
          <a:blip xmlns:r="http://schemas.openxmlformats.org/officeDocument/2006/relationships" r:embed="rId8"/>
          <a:stretch>
            <a:fillRect b="-678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BCC61E0-51B9-4F64-B3C2-060AB38F8BCA}" type="parTrans" cxnId="{965E2F9D-1219-4551-917F-EFD9FAFFBD6F}">
      <dgm:prSet/>
      <dgm:spPr/>
      <dgm:t>
        <a:bodyPr/>
        <a:lstStyle/>
        <a:p>
          <a:endParaRPr lang="en-US"/>
        </a:p>
      </dgm:t>
    </dgm:pt>
    <dgm:pt modelId="{2D9F15B4-A3B1-41E8-8047-D0DEB96BA08C}" type="sibTrans" cxnId="{965E2F9D-1219-4551-917F-EFD9FAFFBD6F}">
      <dgm:prSet/>
      <dgm:spPr/>
      <dgm:t>
        <a:bodyPr/>
        <a:lstStyle/>
        <a:p>
          <a:endParaRPr lang="en-US"/>
        </a:p>
      </dgm:t>
    </dgm:pt>
    <dgm:pt modelId="{F7C03363-4C3C-4CB3-AEBE-B1A0A1B2B2F5}">
      <dgm:prSet phldrT="[文本]" custT="1"/>
      <dgm:spPr>
        <a:blipFill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3753759-6D4D-40F5-AD71-3FA492A3A0D5}" type="parTrans" cxnId="{6BAB5693-1313-4C94-8A06-08C47CEB607D}">
      <dgm:prSet/>
      <dgm:spPr/>
      <dgm:t>
        <a:bodyPr/>
        <a:lstStyle/>
        <a:p>
          <a:endParaRPr lang="en-US"/>
        </a:p>
      </dgm:t>
    </dgm:pt>
    <dgm:pt modelId="{CB087E7D-06F1-4308-BD31-231CECACF7D0}" type="sibTrans" cxnId="{6BAB5693-1313-4C94-8A06-08C47CEB607D}">
      <dgm:prSet/>
      <dgm:spPr/>
      <dgm:t>
        <a:bodyPr/>
        <a:lstStyle/>
        <a:p>
          <a:endParaRPr lang="en-US"/>
        </a:p>
      </dgm:t>
    </dgm:pt>
    <dgm:pt modelId="{DB0573AA-888B-4505-93BF-7A3E6199E517}">
      <dgm:prSet phldrT="[文本]" custT="1"/>
      <dgm:spPr>
        <a:blipFill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1ADA278-7D7B-483D-948D-D7261043F319}" type="parTrans" cxnId="{5C29ECC8-12EE-4400-8207-0266619E3D8D}">
      <dgm:prSet/>
      <dgm:spPr/>
      <dgm:t>
        <a:bodyPr/>
        <a:lstStyle/>
        <a:p>
          <a:endParaRPr lang="en-US"/>
        </a:p>
      </dgm:t>
    </dgm:pt>
    <dgm:pt modelId="{1437E124-B24E-4A76-B4EB-67B723AFA677}" type="sibTrans" cxnId="{5C29ECC8-12EE-4400-8207-0266619E3D8D}">
      <dgm:prSet/>
      <dgm:spPr/>
      <dgm:t>
        <a:bodyPr/>
        <a:lstStyle/>
        <a:p>
          <a:endParaRPr lang="en-US"/>
        </a:p>
      </dgm:t>
    </dgm:pt>
    <dgm:pt modelId="{0246BFE5-D71C-4083-9F13-2A935C47FC58}">
      <dgm:prSet phldrT="[文本]" custT="1"/>
      <dgm:spPr>
        <a:blipFill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FA84435-A3EB-4817-B00C-74EDE606C2C9}" type="parTrans" cxnId="{D3C8BFB0-7826-446E-93B2-81EE6D2E9959}">
      <dgm:prSet/>
      <dgm:spPr/>
      <dgm:t>
        <a:bodyPr/>
        <a:lstStyle/>
        <a:p>
          <a:endParaRPr lang="en-US"/>
        </a:p>
      </dgm:t>
    </dgm:pt>
    <dgm:pt modelId="{4123F2CD-BA56-4BE0-B0F6-C62AD549D79C}" type="sibTrans" cxnId="{D3C8BFB0-7826-446E-93B2-81EE6D2E9959}">
      <dgm:prSet/>
      <dgm:spPr/>
      <dgm:t>
        <a:bodyPr/>
        <a:lstStyle/>
        <a:p>
          <a:endParaRPr lang="en-US"/>
        </a:p>
      </dgm:t>
    </dgm:pt>
    <dgm:pt modelId="{53D740BA-393C-4653-83F1-F5FDCC9E1647}">
      <dgm:prSet phldrT="[文本]" custT="1"/>
      <dgm:spPr>
        <a:blipFill>
          <a:blip xmlns:r="http://schemas.openxmlformats.org/officeDocument/2006/relationships" r:embed="rId12"/>
          <a:stretch>
            <a:fillRect l="-5970" r="-2985" b="-666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C170802-A2B4-4AB3-983D-D19447CD9D85}" type="sibTrans" cxnId="{EB449D8D-8ED2-454E-889C-A78ADE3AA7BC}">
      <dgm:prSet/>
      <dgm:spPr/>
      <dgm:t>
        <a:bodyPr/>
        <a:lstStyle/>
        <a:p>
          <a:endParaRPr lang="en-US"/>
        </a:p>
      </dgm:t>
    </dgm:pt>
    <dgm:pt modelId="{CF3BBE4F-14A1-4D2E-9882-3044E79B1971}" type="parTrans" cxnId="{EB449D8D-8ED2-454E-889C-A78ADE3AA7BC}">
      <dgm:prSet/>
      <dgm:spPr/>
      <dgm:t>
        <a:bodyPr/>
        <a:lstStyle/>
        <a:p>
          <a:endParaRPr lang="en-US"/>
        </a:p>
      </dgm:t>
    </dgm:pt>
    <dgm:pt modelId="{DE0E7CAA-8B5D-254C-B056-68F265C42F56}">
      <dgm:prSet phldrT="[文本]"/>
      <dgm:spPr/>
      <dgm:t>
        <a:bodyPr/>
        <a:lstStyle/>
        <a:p>
          <a:pPr algn="ctr"/>
          <a:r>
            <a:rPr lang="en-US" altLang="zh-CN" dirty="0">
              <a:latin typeface="Arial" panose="020B0604020202020204" pitchFamily="34" charset="0"/>
              <a:cs typeface="Arial" panose="020B0604020202020204" pitchFamily="34" charset="0"/>
            </a:rPr>
            <a:t>Definitive</a:t>
          </a:r>
          <a:r>
            <a:rPr lang="en-US" altLang="zh-CN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2A83C-37B9-7348-A5F5-BD33616D16B1}" type="sib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46177D06-8094-3F4A-9D3D-FBC02D9FCC8E}" type="parTrans" cxnId="{5DB0074D-2722-7E43-82F6-C6F2A30039AA}">
      <dgm:prSet/>
      <dgm:spPr/>
      <dgm:t>
        <a:bodyPr/>
        <a:lstStyle/>
        <a:p>
          <a:pPr algn="ctr"/>
          <a:endParaRPr lang="zh-CN" altLang="en-US"/>
        </a:p>
      </dgm:t>
    </dgm:pt>
    <dgm:pt modelId="{019A9E9B-ED85-5541-8F01-4F5A0610AC8E}" type="pres">
      <dgm:prSet presAssocID="{880B32A8-00B2-1E44-B240-2A96269E198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33FFBE-6FED-3541-A705-ABCEE0021AB5}" type="pres">
      <dgm:prSet presAssocID="{880B32A8-00B2-1E44-B240-2A96269E198F}" presName="hierFlow" presStyleCnt="0"/>
      <dgm:spPr/>
      <dgm:t>
        <a:bodyPr/>
        <a:lstStyle/>
        <a:p>
          <a:endParaRPr lang="en-US"/>
        </a:p>
      </dgm:t>
    </dgm:pt>
    <dgm:pt modelId="{9486A9B9-42F4-774E-92E6-BB1F2C6B76C5}" type="pres">
      <dgm:prSet presAssocID="{880B32A8-00B2-1E44-B240-2A96269E198F}" presName="firstBuf" presStyleCnt="0"/>
      <dgm:spPr/>
      <dgm:t>
        <a:bodyPr/>
        <a:lstStyle/>
        <a:p>
          <a:endParaRPr lang="en-US"/>
        </a:p>
      </dgm:t>
    </dgm:pt>
    <dgm:pt modelId="{8A30331B-8D0C-E047-A955-A78B21336306}" type="pres">
      <dgm:prSet presAssocID="{880B32A8-00B2-1E44-B240-2A96269E198F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805ED23-52DA-2D48-8E0B-D85A5FBA119D}" type="pres">
      <dgm:prSet presAssocID="{522AEF91-A452-C24F-B0E5-164BF6AC88CE}" presName="Name17" presStyleCnt="0"/>
      <dgm:spPr/>
      <dgm:t>
        <a:bodyPr/>
        <a:lstStyle/>
        <a:p>
          <a:endParaRPr lang="en-US"/>
        </a:p>
      </dgm:t>
    </dgm:pt>
    <dgm:pt modelId="{A145FAE7-7FBC-1B4D-9333-CB178EE7FC10}" type="pres">
      <dgm:prSet presAssocID="{522AEF91-A452-C24F-B0E5-164BF6AC88CE}" presName="level1Shape" presStyleLbl="node0" presStyleIdx="0" presStyleCnt="1" custScaleX="101965" custScaleY="1038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6C5454-25DD-4E47-8C99-110A7A5C2E47}" type="pres">
      <dgm:prSet presAssocID="{522AEF91-A452-C24F-B0E5-164BF6AC88CE}" presName="hierChild2" presStyleCnt="0"/>
      <dgm:spPr/>
      <dgm:t>
        <a:bodyPr/>
        <a:lstStyle/>
        <a:p>
          <a:endParaRPr lang="en-US"/>
        </a:p>
      </dgm:t>
    </dgm:pt>
    <dgm:pt modelId="{3EA9F5B2-4090-0742-9B66-405E27D07B05}" type="pres">
      <dgm:prSet presAssocID="{4F8F7D62-A7FD-F742-9827-124816DBC3C1}" presName="Name25" presStyleLbl="parChTrans1D2" presStyleIdx="0" presStyleCnt="2"/>
      <dgm:spPr/>
      <dgm:t>
        <a:bodyPr/>
        <a:lstStyle/>
        <a:p>
          <a:endParaRPr lang="en-US"/>
        </a:p>
      </dgm:t>
    </dgm:pt>
    <dgm:pt modelId="{09220E26-B514-294E-8588-13A9360F113A}" type="pres">
      <dgm:prSet presAssocID="{4F8F7D62-A7FD-F742-9827-124816DBC3C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D38F571-D97E-5942-9945-5004B97AD826}" type="pres">
      <dgm:prSet presAssocID="{466A68E0-5380-2043-9951-8E81A9B60B1D}" presName="Name30" presStyleCnt="0"/>
      <dgm:spPr/>
      <dgm:t>
        <a:bodyPr/>
        <a:lstStyle/>
        <a:p>
          <a:endParaRPr lang="en-US"/>
        </a:p>
      </dgm:t>
    </dgm:pt>
    <dgm:pt modelId="{8B12C1B6-EEA5-C94E-9303-861A01FD3BCF}" type="pres">
      <dgm:prSet presAssocID="{466A68E0-5380-2043-9951-8E81A9B60B1D}" presName="level2Shape" presStyleLbl="node2" presStyleIdx="0" presStyleCnt="2"/>
      <dgm:spPr/>
      <dgm:t>
        <a:bodyPr/>
        <a:lstStyle/>
        <a:p>
          <a:endParaRPr lang="en-US"/>
        </a:p>
      </dgm:t>
    </dgm:pt>
    <dgm:pt modelId="{725C1D6C-B6B9-9749-99BC-AEF979AB4698}" type="pres">
      <dgm:prSet presAssocID="{466A68E0-5380-2043-9951-8E81A9B60B1D}" presName="hierChild3" presStyleCnt="0"/>
      <dgm:spPr/>
      <dgm:t>
        <a:bodyPr/>
        <a:lstStyle/>
        <a:p>
          <a:endParaRPr lang="en-US"/>
        </a:p>
      </dgm:t>
    </dgm:pt>
    <dgm:pt modelId="{54EA0A56-68AE-1D49-8433-A8A2A9D035FD}" type="pres">
      <dgm:prSet presAssocID="{367A4347-C644-4D49-B9CD-3143B3E1FB7F}" presName="Name25" presStyleLbl="parChTrans1D3" presStyleIdx="0" presStyleCnt="4"/>
      <dgm:spPr/>
      <dgm:t>
        <a:bodyPr/>
        <a:lstStyle/>
        <a:p>
          <a:endParaRPr lang="en-US"/>
        </a:p>
      </dgm:t>
    </dgm:pt>
    <dgm:pt modelId="{F5D1E5CA-185C-954D-AEDA-EBFC9147F2FB}" type="pres">
      <dgm:prSet presAssocID="{367A4347-C644-4D49-B9CD-3143B3E1FB7F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D3A2351-275B-B644-A91B-48BC0DA87522}" type="pres">
      <dgm:prSet presAssocID="{6653F0E0-F91A-6346-90B0-6E49CF562903}" presName="Name30" presStyleCnt="0"/>
      <dgm:spPr/>
      <dgm:t>
        <a:bodyPr/>
        <a:lstStyle/>
        <a:p>
          <a:endParaRPr lang="en-US"/>
        </a:p>
      </dgm:t>
    </dgm:pt>
    <dgm:pt modelId="{9D04A612-2825-2046-AA5C-48432D5717D8}" type="pres">
      <dgm:prSet presAssocID="{6653F0E0-F91A-6346-90B0-6E49CF562903}" presName="level2Shape" presStyleLbl="node3" presStyleIdx="0" presStyleCnt="4"/>
      <dgm:spPr/>
      <dgm:t>
        <a:bodyPr/>
        <a:lstStyle/>
        <a:p>
          <a:endParaRPr lang="zh-CN" altLang="en-US"/>
        </a:p>
      </dgm:t>
    </dgm:pt>
    <dgm:pt modelId="{E393FB52-E619-E845-9699-7B9DB995F679}" type="pres">
      <dgm:prSet presAssocID="{6653F0E0-F91A-6346-90B0-6E49CF562903}" presName="hierChild3" presStyleCnt="0"/>
      <dgm:spPr/>
      <dgm:t>
        <a:bodyPr/>
        <a:lstStyle/>
        <a:p>
          <a:endParaRPr lang="en-US"/>
        </a:p>
      </dgm:t>
    </dgm:pt>
    <dgm:pt modelId="{27C635F7-19AF-FE40-99C2-0278B4B59C78}" type="pres">
      <dgm:prSet presAssocID="{0FA00A39-38B9-8A4B-981E-3FBD6DF7B01B}" presName="Name25" presStyleLbl="parChTrans1D4" presStyleIdx="0" presStyleCnt="30"/>
      <dgm:spPr/>
      <dgm:t>
        <a:bodyPr/>
        <a:lstStyle/>
        <a:p>
          <a:endParaRPr lang="en-US"/>
        </a:p>
      </dgm:t>
    </dgm:pt>
    <dgm:pt modelId="{9B2D7757-10AF-3B40-BEB0-82C8B46A3888}" type="pres">
      <dgm:prSet presAssocID="{0FA00A39-38B9-8A4B-981E-3FBD6DF7B01B}" presName="connTx" presStyleLbl="parChTrans1D4" presStyleIdx="0" presStyleCnt="30"/>
      <dgm:spPr/>
      <dgm:t>
        <a:bodyPr/>
        <a:lstStyle/>
        <a:p>
          <a:endParaRPr lang="en-US"/>
        </a:p>
      </dgm:t>
    </dgm:pt>
    <dgm:pt modelId="{46F318A5-263A-C040-B948-FAEC6C1B442A}" type="pres">
      <dgm:prSet presAssocID="{03D3CCD5-573C-EE43-A5BB-C5046525DF3D}" presName="Name30" presStyleCnt="0"/>
      <dgm:spPr/>
      <dgm:t>
        <a:bodyPr/>
        <a:lstStyle/>
        <a:p>
          <a:endParaRPr lang="en-US"/>
        </a:p>
      </dgm:t>
    </dgm:pt>
    <dgm:pt modelId="{34917A83-7B04-7B46-A2B7-96E530536906}" type="pres">
      <dgm:prSet presAssocID="{03D3CCD5-573C-EE43-A5BB-C5046525DF3D}" presName="level2Shape" presStyleLbl="node4" presStyleIdx="0" presStyleCnt="30" custScaleX="106652" custScaleY="93020" custLinFactNeighborX="-3496"/>
      <dgm:spPr/>
      <dgm:t>
        <a:bodyPr/>
        <a:lstStyle/>
        <a:p>
          <a:endParaRPr lang="zh-CN" altLang="en-US"/>
        </a:p>
      </dgm:t>
    </dgm:pt>
    <dgm:pt modelId="{23994E58-2B40-4E47-A8A2-DA47513C3512}" type="pres">
      <dgm:prSet presAssocID="{03D3CCD5-573C-EE43-A5BB-C5046525DF3D}" presName="hierChild3" presStyleCnt="0"/>
      <dgm:spPr/>
      <dgm:t>
        <a:bodyPr/>
        <a:lstStyle/>
        <a:p>
          <a:endParaRPr lang="en-US"/>
        </a:p>
      </dgm:t>
    </dgm:pt>
    <dgm:pt modelId="{EE0467FB-EF3B-45BE-8207-64C9ABC45394}" type="pres">
      <dgm:prSet presAssocID="{9F399422-804D-462F-B22A-7210D5FCEC9E}" presName="Name25" presStyleLbl="parChTrans1D4" presStyleIdx="1" presStyleCnt="30"/>
      <dgm:spPr/>
      <dgm:t>
        <a:bodyPr/>
        <a:lstStyle/>
        <a:p>
          <a:endParaRPr lang="en-US"/>
        </a:p>
      </dgm:t>
    </dgm:pt>
    <dgm:pt modelId="{1D21E41E-08B9-467A-A753-61BEF443257D}" type="pres">
      <dgm:prSet presAssocID="{9F399422-804D-462F-B22A-7210D5FCEC9E}" presName="connTx" presStyleLbl="parChTrans1D4" presStyleIdx="1" presStyleCnt="30"/>
      <dgm:spPr/>
      <dgm:t>
        <a:bodyPr/>
        <a:lstStyle/>
        <a:p>
          <a:endParaRPr lang="en-US"/>
        </a:p>
      </dgm:t>
    </dgm:pt>
    <dgm:pt modelId="{D0BF18DE-78C2-4394-9E68-0EAC6C9E7DA3}" type="pres">
      <dgm:prSet presAssocID="{19A27042-C66A-4275-9B68-0E74A9558F5E}" presName="Name30" presStyleCnt="0"/>
      <dgm:spPr/>
      <dgm:t>
        <a:bodyPr/>
        <a:lstStyle/>
        <a:p>
          <a:endParaRPr lang="en-US"/>
        </a:p>
      </dgm:t>
    </dgm:pt>
    <dgm:pt modelId="{35A45905-CA58-4915-B1A9-6A1F13BE3A0E}" type="pres">
      <dgm:prSet presAssocID="{19A27042-C66A-4275-9B68-0E74A9558F5E}" presName="level2Shape" presStyleLbl="node4" presStyleIdx="1" presStyleCnt="30" custScaleX="112336" custLinFactNeighborX="-12274"/>
      <dgm:spPr/>
      <dgm:t>
        <a:bodyPr/>
        <a:lstStyle/>
        <a:p>
          <a:endParaRPr lang="en-US"/>
        </a:p>
      </dgm:t>
    </dgm:pt>
    <dgm:pt modelId="{027B5C25-F6E8-4FBC-8989-156AF659A8D7}" type="pres">
      <dgm:prSet presAssocID="{19A27042-C66A-4275-9B68-0E74A9558F5E}" presName="hierChild3" presStyleCnt="0"/>
      <dgm:spPr/>
      <dgm:t>
        <a:bodyPr/>
        <a:lstStyle/>
        <a:p>
          <a:endParaRPr lang="en-US"/>
        </a:p>
      </dgm:t>
    </dgm:pt>
    <dgm:pt modelId="{5CEA1098-49D3-0D4B-8960-B909FA56E102}" type="pres">
      <dgm:prSet presAssocID="{6710112C-875B-9C46-93AB-929F673FA572}" presName="Name25" presStyleLbl="parChTrans1D4" presStyleIdx="2" presStyleCnt="30"/>
      <dgm:spPr/>
      <dgm:t>
        <a:bodyPr/>
        <a:lstStyle/>
        <a:p>
          <a:endParaRPr lang="en-US"/>
        </a:p>
      </dgm:t>
    </dgm:pt>
    <dgm:pt modelId="{BB79C3EA-20D2-FA42-8878-FD3A7C4334CC}" type="pres">
      <dgm:prSet presAssocID="{6710112C-875B-9C46-93AB-929F673FA572}" presName="connTx" presStyleLbl="parChTrans1D4" presStyleIdx="2" presStyleCnt="30"/>
      <dgm:spPr/>
      <dgm:t>
        <a:bodyPr/>
        <a:lstStyle/>
        <a:p>
          <a:endParaRPr lang="en-US"/>
        </a:p>
      </dgm:t>
    </dgm:pt>
    <dgm:pt modelId="{4D379680-4B3B-BD49-BFAD-F82714F4A67A}" type="pres">
      <dgm:prSet presAssocID="{52D0CC7D-5E7E-3248-A7DD-33F03EEB1577}" presName="Name30" presStyleCnt="0"/>
      <dgm:spPr/>
      <dgm:t>
        <a:bodyPr/>
        <a:lstStyle/>
        <a:p>
          <a:endParaRPr lang="en-US"/>
        </a:p>
      </dgm:t>
    </dgm:pt>
    <dgm:pt modelId="{74EA4AD8-1C90-754A-83A8-B0E9071B4AF2}" type="pres">
      <dgm:prSet presAssocID="{52D0CC7D-5E7E-3248-A7DD-33F03EEB1577}" presName="level2Shape" presStyleLbl="node4" presStyleIdx="2" presStyleCnt="30" custLinFactNeighborX="-20396"/>
      <dgm:spPr/>
      <dgm:t>
        <a:bodyPr/>
        <a:lstStyle/>
        <a:p>
          <a:endParaRPr lang="zh-CN" altLang="en-US"/>
        </a:p>
      </dgm:t>
    </dgm:pt>
    <dgm:pt modelId="{D83B7B3B-F47B-2C47-BD0A-0BBC92548CAD}" type="pres">
      <dgm:prSet presAssocID="{52D0CC7D-5E7E-3248-A7DD-33F03EEB1577}" presName="hierChild3" presStyleCnt="0"/>
      <dgm:spPr/>
      <dgm:t>
        <a:bodyPr/>
        <a:lstStyle/>
        <a:p>
          <a:endParaRPr lang="en-US"/>
        </a:p>
      </dgm:t>
    </dgm:pt>
    <dgm:pt modelId="{758D7C40-4C56-4983-94B9-D6402BE66EE5}" type="pres">
      <dgm:prSet presAssocID="{55B6C1A0-264A-4014-A516-48046109E324}" presName="Name25" presStyleLbl="parChTrans1D4" presStyleIdx="3" presStyleCnt="30"/>
      <dgm:spPr/>
      <dgm:t>
        <a:bodyPr/>
        <a:lstStyle/>
        <a:p>
          <a:endParaRPr lang="en-US"/>
        </a:p>
      </dgm:t>
    </dgm:pt>
    <dgm:pt modelId="{1C5EC8D1-4FF9-4605-8214-2C146BB5B740}" type="pres">
      <dgm:prSet presAssocID="{55B6C1A0-264A-4014-A516-48046109E324}" presName="connTx" presStyleLbl="parChTrans1D4" presStyleIdx="3" presStyleCnt="30"/>
      <dgm:spPr/>
      <dgm:t>
        <a:bodyPr/>
        <a:lstStyle/>
        <a:p>
          <a:endParaRPr lang="en-US"/>
        </a:p>
      </dgm:t>
    </dgm:pt>
    <dgm:pt modelId="{35F9C9BB-F559-410D-98B1-38ADF28AD4AA}" type="pres">
      <dgm:prSet presAssocID="{B233E285-FC47-4F9A-A0D4-4BF6918DB55F}" presName="Name30" presStyleCnt="0"/>
      <dgm:spPr/>
      <dgm:t>
        <a:bodyPr/>
        <a:lstStyle/>
        <a:p>
          <a:endParaRPr lang="en-US"/>
        </a:p>
      </dgm:t>
    </dgm:pt>
    <dgm:pt modelId="{9D6BFAF0-9A7A-4037-B7E6-6A7C2181A363}" type="pres">
      <dgm:prSet presAssocID="{B233E285-FC47-4F9A-A0D4-4BF6918DB55F}" presName="level2Shape" presStyleLbl="node4" presStyleIdx="3" presStyleCnt="30" custLinFactNeighborX="-18828"/>
      <dgm:spPr/>
      <dgm:t>
        <a:bodyPr/>
        <a:lstStyle/>
        <a:p>
          <a:endParaRPr lang="en-US"/>
        </a:p>
      </dgm:t>
    </dgm:pt>
    <dgm:pt modelId="{F7E387B2-2C60-49C1-9F63-BBD4231F27EA}" type="pres">
      <dgm:prSet presAssocID="{B233E285-FC47-4F9A-A0D4-4BF6918DB55F}" presName="hierChild3" presStyleCnt="0"/>
      <dgm:spPr/>
      <dgm:t>
        <a:bodyPr/>
        <a:lstStyle/>
        <a:p>
          <a:endParaRPr lang="en-US"/>
        </a:p>
      </dgm:t>
    </dgm:pt>
    <dgm:pt modelId="{757747DA-FBD6-415F-A3DF-AA8001B93893}" type="pres">
      <dgm:prSet presAssocID="{DEDF6C49-717E-4A64-9CCE-4720D73AA0A9}" presName="Name25" presStyleLbl="parChTrans1D4" presStyleIdx="4" presStyleCnt="30"/>
      <dgm:spPr/>
      <dgm:t>
        <a:bodyPr/>
        <a:lstStyle/>
        <a:p>
          <a:endParaRPr lang="en-US"/>
        </a:p>
      </dgm:t>
    </dgm:pt>
    <dgm:pt modelId="{5256336A-0662-4B7B-92AD-7A95078C4C6F}" type="pres">
      <dgm:prSet presAssocID="{DEDF6C49-717E-4A64-9CCE-4720D73AA0A9}" presName="connTx" presStyleLbl="parChTrans1D4" presStyleIdx="4" presStyleCnt="30"/>
      <dgm:spPr/>
      <dgm:t>
        <a:bodyPr/>
        <a:lstStyle/>
        <a:p>
          <a:endParaRPr lang="en-US"/>
        </a:p>
      </dgm:t>
    </dgm:pt>
    <dgm:pt modelId="{C8C8BB64-EF99-448C-B3CB-8AD5731CAF17}" type="pres">
      <dgm:prSet presAssocID="{8730A200-9780-44C3-8EEC-2EB70CA556D5}" presName="Name30" presStyleCnt="0"/>
      <dgm:spPr/>
      <dgm:t>
        <a:bodyPr/>
        <a:lstStyle/>
        <a:p>
          <a:endParaRPr lang="en-US"/>
        </a:p>
      </dgm:t>
    </dgm:pt>
    <dgm:pt modelId="{07E53C05-DFB1-4C68-8667-8DEE3AC983D3}" type="pres">
      <dgm:prSet presAssocID="{8730A200-9780-44C3-8EEC-2EB70CA556D5}" presName="level2Shape" presStyleLbl="node4" presStyleIdx="4" presStyleCnt="30" custLinFactNeighborX="-18558"/>
      <dgm:spPr/>
      <dgm:t>
        <a:bodyPr/>
        <a:lstStyle/>
        <a:p>
          <a:endParaRPr lang="en-US"/>
        </a:p>
      </dgm:t>
    </dgm:pt>
    <dgm:pt modelId="{779F5075-56D0-4F49-B12F-45553EA0B830}" type="pres">
      <dgm:prSet presAssocID="{8730A200-9780-44C3-8EEC-2EB70CA556D5}" presName="hierChild3" presStyleCnt="0"/>
      <dgm:spPr/>
      <dgm:t>
        <a:bodyPr/>
        <a:lstStyle/>
        <a:p>
          <a:endParaRPr lang="en-US"/>
        </a:p>
      </dgm:t>
    </dgm:pt>
    <dgm:pt modelId="{0730E82A-9B56-2F48-A4AC-C0F27EF933FA}" type="pres">
      <dgm:prSet presAssocID="{0C2F51BA-5E8F-4143-9FFB-7C2E4082E44A}" presName="Name25" presStyleLbl="parChTrans1D3" presStyleIdx="1" presStyleCnt="4"/>
      <dgm:spPr/>
      <dgm:t>
        <a:bodyPr/>
        <a:lstStyle/>
        <a:p>
          <a:endParaRPr lang="en-US"/>
        </a:p>
      </dgm:t>
    </dgm:pt>
    <dgm:pt modelId="{36CDA210-1AB7-E045-B897-FD211F1C6192}" type="pres">
      <dgm:prSet presAssocID="{0C2F51BA-5E8F-4143-9FFB-7C2E4082E44A}" presName="connTx" presStyleLbl="parChTrans1D3" presStyleIdx="1" presStyleCnt="4"/>
      <dgm:spPr/>
      <dgm:t>
        <a:bodyPr/>
        <a:lstStyle/>
        <a:p>
          <a:endParaRPr lang="en-US"/>
        </a:p>
      </dgm:t>
    </dgm:pt>
    <dgm:pt modelId="{82FCBD8E-94DB-D54D-B4E0-D66169506B1A}" type="pres">
      <dgm:prSet presAssocID="{FA15BFCE-8819-D043-BAD6-936FB07875A3}" presName="Name30" presStyleCnt="0"/>
      <dgm:spPr/>
      <dgm:t>
        <a:bodyPr/>
        <a:lstStyle/>
        <a:p>
          <a:endParaRPr lang="en-US"/>
        </a:p>
      </dgm:t>
    </dgm:pt>
    <dgm:pt modelId="{44752CCB-4C01-964C-8503-4551A8B141EC}" type="pres">
      <dgm:prSet presAssocID="{FA15BFCE-8819-D043-BAD6-936FB07875A3}" presName="level2Shape" presStyleLbl="node3" presStyleIdx="1" presStyleCnt="4"/>
      <dgm:spPr/>
      <dgm:t>
        <a:bodyPr/>
        <a:lstStyle/>
        <a:p>
          <a:endParaRPr lang="zh-CN" altLang="en-US"/>
        </a:p>
      </dgm:t>
    </dgm:pt>
    <dgm:pt modelId="{F51DD6CF-3EEB-A241-95D6-A49C9DC437F9}" type="pres">
      <dgm:prSet presAssocID="{FA15BFCE-8819-D043-BAD6-936FB07875A3}" presName="hierChild3" presStyleCnt="0"/>
      <dgm:spPr/>
      <dgm:t>
        <a:bodyPr/>
        <a:lstStyle/>
        <a:p>
          <a:endParaRPr lang="en-US"/>
        </a:p>
      </dgm:t>
    </dgm:pt>
    <dgm:pt modelId="{7C672EBF-49B0-6B4A-BF58-5129B356B6CD}" type="pres">
      <dgm:prSet presAssocID="{345B2A4E-2CB3-184B-A9B4-40C225EEE8E3}" presName="Name25" presStyleLbl="parChTrans1D4" presStyleIdx="5" presStyleCnt="30"/>
      <dgm:spPr/>
      <dgm:t>
        <a:bodyPr/>
        <a:lstStyle/>
        <a:p>
          <a:endParaRPr lang="en-US"/>
        </a:p>
      </dgm:t>
    </dgm:pt>
    <dgm:pt modelId="{52083D75-E6C7-9049-988F-F7A7CDAD66F0}" type="pres">
      <dgm:prSet presAssocID="{345B2A4E-2CB3-184B-A9B4-40C225EEE8E3}" presName="connTx" presStyleLbl="parChTrans1D4" presStyleIdx="5" presStyleCnt="30"/>
      <dgm:spPr/>
      <dgm:t>
        <a:bodyPr/>
        <a:lstStyle/>
        <a:p>
          <a:endParaRPr lang="en-US"/>
        </a:p>
      </dgm:t>
    </dgm:pt>
    <dgm:pt modelId="{A0AF9297-4992-4541-8FB5-FB69BDFAC1B3}" type="pres">
      <dgm:prSet presAssocID="{8AA1FD31-7D96-634E-A787-6A591AC4E6A3}" presName="Name30" presStyleCnt="0"/>
      <dgm:spPr/>
      <dgm:t>
        <a:bodyPr/>
        <a:lstStyle/>
        <a:p>
          <a:endParaRPr lang="en-US"/>
        </a:p>
      </dgm:t>
    </dgm:pt>
    <dgm:pt modelId="{08B79557-8CFB-4044-9A7C-E76C23E84569}" type="pres">
      <dgm:prSet presAssocID="{8AA1FD31-7D96-634E-A787-6A591AC4E6A3}" presName="level2Shape" presStyleLbl="node4" presStyleIdx="5" presStyleCnt="30" custScaleX="106652" custScaleY="130917" custLinFactNeighborX="-3496"/>
      <dgm:spPr/>
      <dgm:t>
        <a:bodyPr/>
        <a:lstStyle/>
        <a:p>
          <a:endParaRPr lang="zh-CN" altLang="en-US"/>
        </a:p>
      </dgm:t>
    </dgm:pt>
    <dgm:pt modelId="{358A39E1-82C0-DA46-8EE4-FB2FDE2327A8}" type="pres">
      <dgm:prSet presAssocID="{8AA1FD31-7D96-634E-A787-6A591AC4E6A3}" presName="hierChild3" presStyleCnt="0"/>
      <dgm:spPr/>
      <dgm:t>
        <a:bodyPr/>
        <a:lstStyle/>
        <a:p>
          <a:endParaRPr lang="en-US"/>
        </a:p>
      </dgm:t>
    </dgm:pt>
    <dgm:pt modelId="{DA0C4967-F7C7-4D39-859A-6014E7CB60F9}" type="pres">
      <dgm:prSet presAssocID="{F1DFB7E8-83C0-422D-889B-903F49A20451}" presName="Name25" presStyleLbl="parChTrans1D4" presStyleIdx="6" presStyleCnt="30"/>
      <dgm:spPr/>
      <dgm:t>
        <a:bodyPr/>
        <a:lstStyle/>
        <a:p>
          <a:endParaRPr lang="en-US"/>
        </a:p>
      </dgm:t>
    </dgm:pt>
    <dgm:pt modelId="{3CFDA346-5F3E-4111-B812-3AF0D225BD0E}" type="pres">
      <dgm:prSet presAssocID="{F1DFB7E8-83C0-422D-889B-903F49A20451}" presName="connTx" presStyleLbl="parChTrans1D4" presStyleIdx="6" presStyleCnt="30"/>
      <dgm:spPr/>
      <dgm:t>
        <a:bodyPr/>
        <a:lstStyle/>
        <a:p>
          <a:endParaRPr lang="en-US"/>
        </a:p>
      </dgm:t>
    </dgm:pt>
    <dgm:pt modelId="{30E837FB-1273-4EC6-985A-CB131265669C}" type="pres">
      <dgm:prSet presAssocID="{BFD41014-CC57-4D5D-802E-A79C1F87840D}" presName="Name30" presStyleCnt="0"/>
      <dgm:spPr/>
      <dgm:t>
        <a:bodyPr/>
        <a:lstStyle/>
        <a:p>
          <a:endParaRPr lang="en-US"/>
        </a:p>
      </dgm:t>
    </dgm:pt>
    <dgm:pt modelId="{92345F23-5E84-40AB-9BE8-0A53B60E023E}" type="pres">
      <dgm:prSet presAssocID="{BFD41014-CC57-4D5D-802E-A79C1F87840D}" presName="level2Shape" presStyleLbl="node4" presStyleIdx="6" presStyleCnt="30" custScaleX="111350" custLinFactNeighborX="-12275"/>
      <dgm:spPr/>
      <dgm:t>
        <a:bodyPr/>
        <a:lstStyle/>
        <a:p>
          <a:endParaRPr lang="en-US"/>
        </a:p>
      </dgm:t>
    </dgm:pt>
    <dgm:pt modelId="{D935F68A-460E-4DBB-9C4A-30851FE24186}" type="pres">
      <dgm:prSet presAssocID="{BFD41014-CC57-4D5D-802E-A79C1F87840D}" presName="hierChild3" presStyleCnt="0"/>
      <dgm:spPr/>
      <dgm:t>
        <a:bodyPr/>
        <a:lstStyle/>
        <a:p>
          <a:endParaRPr lang="en-US"/>
        </a:p>
      </dgm:t>
    </dgm:pt>
    <dgm:pt modelId="{9E82FC1D-973B-C34E-B7B3-AEA357706E96}" type="pres">
      <dgm:prSet presAssocID="{79F6A02F-C348-0C4B-9119-035A3C5BE1E3}" presName="Name25" presStyleLbl="parChTrans1D4" presStyleIdx="7" presStyleCnt="30"/>
      <dgm:spPr/>
      <dgm:t>
        <a:bodyPr/>
        <a:lstStyle/>
        <a:p>
          <a:endParaRPr lang="en-US"/>
        </a:p>
      </dgm:t>
    </dgm:pt>
    <dgm:pt modelId="{D55A8AE8-8FB0-0C4F-9335-371C634F775B}" type="pres">
      <dgm:prSet presAssocID="{79F6A02F-C348-0C4B-9119-035A3C5BE1E3}" presName="connTx" presStyleLbl="parChTrans1D4" presStyleIdx="7" presStyleCnt="30"/>
      <dgm:spPr/>
      <dgm:t>
        <a:bodyPr/>
        <a:lstStyle/>
        <a:p>
          <a:endParaRPr lang="en-US"/>
        </a:p>
      </dgm:t>
    </dgm:pt>
    <dgm:pt modelId="{9945B78D-93D5-2446-9608-ABEA344CA882}" type="pres">
      <dgm:prSet presAssocID="{6C1B9AA7-82C3-2C4C-B4E6-27E0A0A3B089}" presName="Name30" presStyleCnt="0"/>
      <dgm:spPr/>
      <dgm:t>
        <a:bodyPr/>
        <a:lstStyle/>
        <a:p>
          <a:endParaRPr lang="en-US"/>
        </a:p>
      </dgm:t>
    </dgm:pt>
    <dgm:pt modelId="{309927C7-088F-5F49-8DAA-F5B83E027A77}" type="pres">
      <dgm:prSet presAssocID="{6C1B9AA7-82C3-2C4C-B4E6-27E0A0A3B089}" presName="level2Shape" presStyleLbl="node4" presStyleIdx="7" presStyleCnt="30" custLinFactNeighborX="-20396"/>
      <dgm:spPr/>
      <dgm:t>
        <a:bodyPr/>
        <a:lstStyle/>
        <a:p>
          <a:endParaRPr lang="zh-CN" altLang="en-US"/>
        </a:p>
      </dgm:t>
    </dgm:pt>
    <dgm:pt modelId="{D86EBC86-DCBB-CF4F-A9F5-DC003610DFB4}" type="pres">
      <dgm:prSet presAssocID="{6C1B9AA7-82C3-2C4C-B4E6-27E0A0A3B089}" presName="hierChild3" presStyleCnt="0"/>
      <dgm:spPr/>
      <dgm:t>
        <a:bodyPr/>
        <a:lstStyle/>
        <a:p>
          <a:endParaRPr lang="en-US"/>
        </a:p>
      </dgm:t>
    </dgm:pt>
    <dgm:pt modelId="{B067095A-01B7-4738-B004-15F7B8CB866C}" type="pres">
      <dgm:prSet presAssocID="{0845E74B-896C-4EF2-B67A-8BF63D7E76BA}" presName="Name25" presStyleLbl="parChTrans1D4" presStyleIdx="8" presStyleCnt="30"/>
      <dgm:spPr/>
      <dgm:t>
        <a:bodyPr/>
        <a:lstStyle/>
        <a:p>
          <a:endParaRPr lang="en-US"/>
        </a:p>
      </dgm:t>
    </dgm:pt>
    <dgm:pt modelId="{21363A02-134D-4361-BE54-A1867B68A79C}" type="pres">
      <dgm:prSet presAssocID="{0845E74B-896C-4EF2-B67A-8BF63D7E76BA}" presName="connTx" presStyleLbl="parChTrans1D4" presStyleIdx="8" presStyleCnt="30"/>
      <dgm:spPr/>
      <dgm:t>
        <a:bodyPr/>
        <a:lstStyle/>
        <a:p>
          <a:endParaRPr lang="en-US"/>
        </a:p>
      </dgm:t>
    </dgm:pt>
    <dgm:pt modelId="{6D63914B-9683-46B3-B1CD-2E1384B5A104}" type="pres">
      <dgm:prSet presAssocID="{0F306875-B8B2-434C-A44F-FD579F1F99EC}" presName="Name30" presStyleCnt="0"/>
      <dgm:spPr/>
      <dgm:t>
        <a:bodyPr/>
        <a:lstStyle/>
        <a:p>
          <a:endParaRPr lang="en-US"/>
        </a:p>
      </dgm:t>
    </dgm:pt>
    <dgm:pt modelId="{64AD9DD4-D242-4DA4-A44F-450276F61324}" type="pres">
      <dgm:prSet presAssocID="{0F306875-B8B2-434C-A44F-FD579F1F99EC}" presName="level2Shape" presStyleLbl="node4" presStyleIdx="8" presStyleCnt="30" custLinFactNeighborX="-17807"/>
      <dgm:spPr/>
      <dgm:t>
        <a:bodyPr/>
        <a:lstStyle/>
        <a:p>
          <a:endParaRPr lang="en-US"/>
        </a:p>
      </dgm:t>
    </dgm:pt>
    <dgm:pt modelId="{523590E3-12E5-43CA-866A-B6E5A5535EBC}" type="pres">
      <dgm:prSet presAssocID="{0F306875-B8B2-434C-A44F-FD579F1F99EC}" presName="hierChild3" presStyleCnt="0"/>
      <dgm:spPr/>
      <dgm:t>
        <a:bodyPr/>
        <a:lstStyle/>
        <a:p>
          <a:endParaRPr lang="en-US"/>
        </a:p>
      </dgm:t>
    </dgm:pt>
    <dgm:pt modelId="{9DA9FB39-06EC-4E52-9C2B-5C94734038B8}" type="pres">
      <dgm:prSet presAssocID="{1C0437D2-0D7B-43FF-B355-F9C97699B727}" presName="Name25" presStyleLbl="parChTrans1D4" presStyleIdx="9" presStyleCnt="30"/>
      <dgm:spPr/>
      <dgm:t>
        <a:bodyPr/>
        <a:lstStyle/>
        <a:p>
          <a:endParaRPr lang="en-US"/>
        </a:p>
      </dgm:t>
    </dgm:pt>
    <dgm:pt modelId="{DF75327B-EBCF-4676-B4FC-8EEB1D006D9D}" type="pres">
      <dgm:prSet presAssocID="{1C0437D2-0D7B-43FF-B355-F9C97699B727}" presName="connTx" presStyleLbl="parChTrans1D4" presStyleIdx="9" presStyleCnt="30"/>
      <dgm:spPr/>
      <dgm:t>
        <a:bodyPr/>
        <a:lstStyle/>
        <a:p>
          <a:endParaRPr lang="en-US"/>
        </a:p>
      </dgm:t>
    </dgm:pt>
    <dgm:pt modelId="{EB1DEE32-D893-4DF4-BDA8-6F7F41532631}" type="pres">
      <dgm:prSet presAssocID="{2C603D8B-93C3-444F-B19C-A7780E077DF7}" presName="Name30" presStyleCnt="0"/>
      <dgm:spPr/>
      <dgm:t>
        <a:bodyPr/>
        <a:lstStyle/>
        <a:p>
          <a:endParaRPr lang="en-US"/>
        </a:p>
      </dgm:t>
    </dgm:pt>
    <dgm:pt modelId="{7005C35E-508E-44CC-ADE3-69AABAE49F70}" type="pres">
      <dgm:prSet presAssocID="{2C603D8B-93C3-444F-B19C-A7780E077DF7}" presName="level2Shape" presStyleLbl="node4" presStyleIdx="9" presStyleCnt="30" custLinFactNeighborX="-15828"/>
      <dgm:spPr/>
      <dgm:t>
        <a:bodyPr/>
        <a:lstStyle/>
        <a:p>
          <a:endParaRPr lang="en-US"/>
        </a:p>
      </dgm:t>
    </dgm:pt>
    <dgm:pt modelId="{EAEF1170-E84E-464E-A6BF-DF9951C3DA11}" type="pres">
      <dgm:prSet presAssocID="{2C603D8B-93C3-444F-B19C-A7780E077DF7}" presName="hierChild3" presStyleCnt="0"/>
      <dgm:spPr/>
      <dgm:t>
        <a:bodyPr/>
        <a:lstStyle/>
        <a:p>
          <a:endParaRPr lang="en-US"/>
        </a:p>
      </dgm:t>
    </dgm:pt>
    <dgm:pt modelId="{F9E3AB9F-D234-9F4C-9A32-7F71D74CBC11}" type="pres">
      <dgm:prSet presAssocID="{CC4C9E0C-7D01-4049-AD75-6110C4F213E4}" presName="Name25" presStyleLbl="parChTrans1D4" presStyleIdx="10" presStyleCnt="30"/>
      <dgm:spPr/>
      <dgm:t>
        <a:bodyPr/>
        <a:lstStyle/>
        <a:p>
          <a:endParaRPr lang="en-US"/>
        </a:p>
      </dgm:t>
    </dgm:pt>
    <dgm:pt modelId="{6B222F42-0FD7-664E-B7DB-3F55CE06E8C5}" type="pres">
      <dgm:prSet presAssocID="{CC4C9E0C-7D01-4049-AD75-6110C4F213E4}" presName="connTx" presStyleLbl="parChTrans1D4" presStyleIdx="10" presStyleCnt="30"/>
      <dgm:spPr/>
      <dgm:t>
        <a:bodyPr/>
        <a:lstStyle/>
        <a:p>
          <a:endParaRPr lang="en-US"/>
        </a:p>
      </dgm:t>
    </dgm:pt>
    <dgm:pt modelId="{563067A3-C2FF-EA47-A377-5258E8CDB73F}" type="pres">
      <dgm:prSet presAssocID="{0EB744E8-BE82-BC4D-94FE-E98105C6C662}" presName="Name30" presStyleCnt="0"/>
      <dgm:spPr/>
      <dgm:t>
        <a:bodyPr/>
        <a:lstStyle/>
        <a:p>
          <a:endParaRPr lang="en-US"/>
        </a:p>
      </dgm:t>
    </dgm:pt>
    <dgm:pt modelId="{30191198-0FB6-3441-B77D-D753B2475DAD}" type="pres">
      <dgm:prSet presAssocID="{0EB744E8-BE82-BC4D-94FE-E98105C6C662}" presName="level2Shape" presStyleLbl="node4" presStyleIdx="10" presStyleCnt="30" custScaleX="106801" custScaleY="131648" custLinFactNeighborX="-4265"/>
      <dgm:spPr/>
      <dgm:t>
        <a:bodyPr/>
        <a:lstStyle/>
        <a:p>
          <a:endParaRPr lang="en-US"/>
        </a:p>
      </dgm:t>
    </dgm:pt>
    <dgm:pt modelId="{C69C2434-D421-6346-A051-44A7172CE847}" type="pres">
      <dgm:prSet presAssocID="{0EB744E8-BE82-BC4D-94FE-E98105C6C662}" presName="hierChild3" presStyleCnt="0"/>
      <dgm:spPr/>
      <dgm:t>
        <a:bodyPr/>
        <a:lstStyle/>
        <a:p>
          <a:endParaRPr lang="en-US"/>
        </a:p>
      </dgm:t>
    </dgm:pt>
    <dgm:pt modelId="{209C30A0-AF8A-4F45-82AF-A7281F06CD4A}" type="pres">
      <dgm:prSet presAssocID="{2D5188AF-5703-4EAA-BE69-907676035CF4}" presName="Name25" presStyleLbl="parChTrans1D4" presStyleIdx="11" presStyleCnt="30"/>
      <dgm:spPr/>
      <dgm:t>
        <a:bodyPr/>
        <a:lstStyle/>
        <a:p>
          <a:endParaRPr lang="en-US"/>
        </a:p>
      </dgm:t>
    </dgm:pt>
    <dgm:pt modelId="{CC699CBB-122E-496E-AF80-6FA83123B9AA}" type="pres">
      <dgm:prSet presAssocID="{2D5188AF-5703-4EAA-BE69-907676035CF4}" presName="connTx" presStyleLbl="parChTrans1D4" presStyleIdx="11" presStyleCnt="30"/>
      <dgm:spPr/>
      <dgm:t>
        <a:bodyPr/>
        <a:lstStyle/>
        <a:p>
          <a:endParaRPr lang="en-US"/>
        </a:p>
      </dgm:t>
    </dgm:pt>
    <dgm:pt modelId="{50AD422D-851B-4D75-A3ED-3E5D3B3135A6}" type="pres">
      <dgm:prSet presAssocID="{E1B8877F-0BFD-4C71-8C22-DEF07F101F5E}" presName="Name30" presStyleCnt="0"/>
      <dgm:spPr/>
      <dgm:t>
        <a:bodyPr/>
        <a:lstStyle/>
        <a:p>
          <a:endParaRPr lang="en-US"/>
        </a:p>
      </dgm:t>
    </dgm:pt>
    <dgm:pt modelId="{C42C5372-E502-48ED-9024-0780199C66C1}" type="pres">
      <dgm:prSet presAssocID="{E1B8877F-0BFD-4C71-8C22-DEF07F101F5E}" presName="level2Shape" presStyleLbl="node4" presStyleIdx="11" presStyleCnt="30" custScaleX="112718" custLinFactNeighborX="-13032"/>
      <dgm:spPr/>
      <dgm:t>
        <a:bodyPr/>
        <a:lstStyle/>
        <a:p>
          <a:endParaRPr lang="en-US"/>
        </a:p>
      </dgm:t>
    </dgm:pt>
    <dgm:pt modelId="{EC38D73B-FB86-4055-856A-E97740B1769C}" type="pres">
      <dgm:prSet presAssocID="{E1B8877F-0BFD-4C71-8C22-DEF07F101F5E}" presName="hierChild3" presStyleCnt="0"/>
      <dgm:spPr/>
      <dgm:t>
        <a:bodyPr/>
        <a:lstStyle/>
        <a:p>
          <a:endParaRPr lang="en-US"/>
        </a:p>
      </dgm:t>
    </dgm:pt>
    <dgm:pt modelId="{14032762-CE10-0142-9571-747C238E7247}" type="pres">
      <dgm:prSet presAssocID="{479FB17A-ACD4-8E48-8251-EFD0D35FB2BC}" presName="Name25" presStyleLbl="parChTrans1D4" presStyleIdx="12" presStyleCnt="30"/>
      <dgm:spPr/>
      <dgm:t>
        <a:bodyPr/>
        <a:lstStyle/>
        <a:p>
          <a:endParaRPr lang="en-US"/>
        </a:p>
      </dgm:t>
    </dgm:pt>
    <dgm:pt modelId="{F0AF45F6-4718-8945-AE0B-48D752C60B9A}" type="pres">
      <dgm:prSet presAssocID="{479FB17A-ACD4-8E48-8251-EFD0D35FB2BC}" presName="connTx" presStyleLbl="parChTrans1D4" presStyleIdx="12" presStyleCnt="30"/>
      <dgm:spPr/>
      <dgm:t>
        <a:bodyPr/>
        <a:lstStyle/>
        <a:p>
          <a:endParaRPr lang="en-US"/>
        </a:p>
      </dgm:t>
    </dgm:pt>
    <dgm:pt modelId="{FA3B77FF-CB85-5B49-8729-5A4EBC50227A}" type="pres">
      <dgm:prSet presAssocID="{4F8E37B0-581F-A040-8FEF-421ADE5FA044}" presName="Name30" presStyleCnt="0"/>
      <dgm:spPr/>
      <dgm:t>
        <a:bodyPr/>
        <a:lstStyle/>
        <a:p>
          <a:endParaRPr lang="en-US"/>
        </a:p>
      </dgm:t>
    </dgm:pt>
    <dgm:pt modelId="{FA96F614-B3C1-6848-A6AC-8E7F848EAC2D}" type="pres">
      <dgm:prSet presAssocID="{4F8E37B0-581F-A040-8FEF-421ADE5FA044}" presName="level2Shape" presStyleLbl="node4" presStyleIdx="12" presStyleCnt="30" custLinFactNeighborX="-20396"/>
      <dgm:spPr/>
      <dgm:t>
        <a:bodyPr/>
        <a:lstStyle/>
        <a:p>
          <a:endParaRPr lang="zh-CN" altLang="en-US"/>
        </a:p>
      </dgm:t>
    </dgm:pt>
    <dgm:pt modelId="{081DD664-1691-BA4B-820A-95C3103F5C9C}" type="pres">
      <dgm:prSet presAssocID="{4F8E37B0-581F-A040-8FEF-421ADE5FA044}" presName="hierChild3" presStyleCnt="0"/>
      <dgm:spPr/>
      <dgm:t>
        <a:bodyPr/>
        <a:lstStyle/>
        <a:p>
          <a:endParaRPr lang="en-US"/>
        </a:p>
      </dgm:t>
    </dgm:pt>
    <dgm:pt modelId="{55A2DD0B-62CD-4E67-AACA-A0A206756A16}" type="pres">
      <dgm:prSet presAssocID="{1FA84435-A3EB-4817-B00C-74EDE606C2C9}" presName="Name25" presStyleLbl="parChTrans1D4" presStyleIdx="13" presStyleCnt="30"/>
      <dgm:spPr/>
      <dgm:t>
        <a:bodyPr/>
        <a:lstStyle/>
        <a:p>
          <a:endParaRPr lang="en-US"/>
        </a:p>
      </dgm:t>
    </dgm:pt>
    <dgm:pt modelId="{0F48FDBF-ED4F-4C3C-BA25-7CE528F5C0DE}" type="pres">
      <dgm:prSet presAssocID="{1FA84435-A3EB-4817-B00C-74EDE606C2C9}" presName="connTx" presStyleLbl="parChTrans1D4" presStyleIdx="13" presStyleCnt="30"/>
      <dgm:spPr/>
      <dgm:t>
        <a:bodyPr/>
        <a:lstStyle/>
        <a:p>
          <a:endParaRPr lang="en-US"/>
        </a:p>
      </dgm:t>
    </dgm:pt>
    <dgm:pt modelId="{EACA2CC3-E8D2-4E38-B99E-DBEE0FB23548}" type="pres">
      <dgm:prSet presAssocID="{0246BFE5-D71C-4083-9F13-2A935C47FC58}" presName="Name30" presStyleCnt="0"/>
      <dgm:spPr/>
      <dgm:t>
        <a:bodyPr/>
        <a:lstStyle/>
        <a:p>
          <a:endParaRPr lang="en-US"/>
        </a:p>
      </dgm:t>
    </dgm:pt>
    <dgm:pt modelId="{1B93CC30-AE67-47F4-866B-2975117CC1E9}" type="pres">
      <dgm:prSet presAssocID="{0246BFE5-D71C-4083-9F13-2A935C47FC58}" presName="level2Shape" presStyleLbl="node4" presStyleIdx="13" presStyleCnt="30" custLinFactNeighborX="-18828"/>
      <dgm:spPr/>
      <dgm:t>
        <a:bodyPr/>
        <a:lstStyle/>
        <a:p>
          <a:endParaRPr lang="en-US"/>
        </a:p>
      </dgm:t>
    </dgm:pt>
    <dgm:pt modelId="{274253BB-32A0-48C1-9D08-C95786877D12}" type="pres">
      <dgm:prSet presAssocID="{0246BFE5-D71C-4083-9F13-2A935C47FC58}" presName="hierChild3" presStyleCnt="0"/>
      <dgm:spPr/>
      <dgm:t>
        <a:bodyPr/>
        <a:lstStyle/>
        <a:p>
          <a:endParaRPr lang="en-US"/>
        </a:p>
      </dgm:t>
    </dgm:pt>
    <dgm:pt modelId="{2E3D0A2D-11FA-4317-BAD8-17C01A55217E}" type="pres">
      <dgm:prSet presAssocID="{26976995-CB9B-4536-989D-6825010A1CBD}" presName="Name25" presStyleLbl="parChTrans1D4" presStyleIdx="14" presStyleCnt="30"/>
      <dgm:spPr/>
      <dgm:t>
        <a:bodyPr/>
        <a:lstStyle/>
        <a:p>
          <a:endParaRPr lang="en-US"/>
        </a:p>
      </dgm:t>
    </dgm:pt>
    <dgm:pt modelId="{7DE7C792-3EC4-4D13-9280-DF619964B62D}" type="pres">
      <dgm:prSet presAssocID="{26976995-CB9B-4536-989D-6825010A1CBD}" presName="connTx" presStyleLbl="parChTrans1D4" presStyleIdx="14" presStyleCnt="30"/>
      <dgm:spPr/>
      <dgm:t>
        <a:bodyPr/>
        <a:lstStyle/>
        <a:p>
          <a:endParaRPr lang="en-US"/>
        </a:p>
      </dgm:t>
    </dgm:pt>
    <dgm:pt modelId="{F8FDDA7F-C3C8-4185-BBB3-62850AA0069A}" type="pres">
      <dgm:prSet presAssocID="{0FC13288-263A-4565-A39E-A0B53E692669}" presName="Name30" presStyleCnt="0"/>
      <dgm:spPr/>
      <dgm:t>
        <a:bodyPr/>
        <a:lstStyle/>
        <a:p>
          <a:endParaRPr lang="en-US"/>
        </a:p>
      </dgm:t>
    </dgm:pt>
    <dgm:pt modelId="{8452F2FD-1BC2-4C14-8C32-B15C13224DB1}" type="pres">
      <dgm:prSet presAssocID="{0FC13288-263A-4565-A39E-A0B53E692669}" presName="level2Shape" presStyleLbl="node4" presStyleIdx="14" presStyleCnt="30" custLinFactNeighborX="-18558"/>
      <dgm:spPr/>
      <dgm:t>
        <a:bodyPr/>
        <a:lstStyle/>
        <a:p>
          <a:endParaRPr lang="en-US"/>
        </a:p>
      </dgm:t>
    </dgm:pt>
    <dgm:pt modelId="{993ABB56-EDEF-4F90-8E20-4E609072F8C7}" type="pres">
      <dgm:prSet presAssocID="{0FC13288-263A-4565-A39E-A0B53E692669}" presName="hierChild3" presStyleCnt="0"/>
      <dgm:spPr/>
      <dgm:t>
        <a:bodyPr/>
        <a:lstStyle/>
        <a:p>
          <a:endParaRPr lang="en-US"/>
        </a:p>
      </dgm:t>
    </dgm:pt>
    <dgm:pt modelId="{A4993DE4-1F12-2E41-98EF-8BDCD557F6AC}" type="pres">
      <dgm:prSet presAssocID="{4E62C86A-A0CE-1143-8EC2-BAA1B4922011}" presName="Name25" presStyleLbl="parChTrans1D2" presStyleIdx="1" presStyleCnt="2"/>
      <dgm:spPr/>
      <dgm:t>
        <a:bodyPr/>
        <a:lstStyle/>
        <a:p>
          <a:endParaRPr lang="en-US"/>
        </a:p>
      </dgm:t>
    </dgm:pt>
    <dgm:pt modelId="{64CF4EEB-C0CA-7940-8897-311ECD870111}" type="pres">
      <dgm:prSet presAssocID="{4E62C86A-A0CE-1143-8EC2-BAA1B492201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E156D6F-9718-7741-AB54-E004E398C138}" type="pres">
      <dgm:prSet presAssocID="{2AADBC00-9953-7445-9400-D27192A6BC26}" presName="Name30" presStyleCnt="0"/>
      <dgm:spPr/>
      <dgm:t>
        <a:bodyPr/>
        <a:lstStyle/>
        <a:p>
          <a:endParaRPr lang="en-US"/>
        </a:p>
      </dgm:t>
    </dgm:pt>
    <dgm:pt modelId="{C1B2EDBF-3986-EF4E-A6C8-C8C6512600D9}" type="pres">
      <dgm:prSet presAssocID="{2AADBC00-9953-7445-9400-D27192A6BC26}" presName="level2Shape" presStyleLbl="node2" presStyleIdx="1" presStyleCnt="2"/>
      <dgm:spPr/>
      <dgm:t>
        <a:bodyPr/>
        <a:lstStyle/>
        <a:p>
          <a:endParaRPr lang="zh-CN" altLang="en-US"/>
        </a:p>
      </dgm:t>
    </dgm:pt>
    <dgm:pt modelId="{77AD8C54-4C23-EF42-B0A1-06308B808EA2}" type="pres">
      <dgm:prSet presAssocID="{2AADBC00-9953-7445-9400-D27192A6BC26}" presName="hierChild3" presStyleCnt="0"/>
      <dgm:spPr/>
      <dgm:t>
        <a:bodyPr/>
        <a:lstStyle/>
        <a:p>
          <a:endParaRPr lang="en-US"/>
        </a:p>
      </dgm:t>
    </dgm:pt>
    <dgm:pt modelId="{DF466BBC-4F47-0F48-8730-A9A5302FB782}" type="pres">
      <dgm:prSet presAssocID="{05294104-8991-6045-B265-A7DC926D7C93}" presName="Name25" presStyleLbl="parChTrans1D3" presStyleIdx="2" presStyleCnt="4"/>
      <dgm:spPr/>
      <dgm:t>
        <a:bodyPr/>
        <a:lstStyle/>
        <a:p>
          <a:endParaRPr lang="en-US"/>
        </a:p>
      </dgm:t>
    </dgm:pt>
    <dgm:pt modelId="{FCE52DE3-5C7E-4040-8870-5BCFD101CF58}" type="pres">
      <dgm:prSet presAssocID="{05294104-8991-6045-B265-A7DC926D7C93}" presName="connTx" presStyleLbl="parChTrans1D3" presStyleIdx="2" presStyleCnt="4"/>
      <dgm:spPr/>
      <dgm:t>
        <a:bodyPr/>
        <a:lstStyle/>
        <a:p>
          <a:endParaRPr lang="en-US"/>
        </a:p>
      </dgm:t>
    </dgm:pt>
    <dgm:pt modelId="{22AE1107-FAC1-BC46-9171-4A5906585AA2}" type="pres">
      <dgm:prSet presAssocID="{58F352EE-3429-0846-BBC9-655C55027498}" presName="Name30" presStyleCnt="0"/>
      <dgm:spPr/>
      <dgm:t>
        <a:bodyPr/>
        <a:lstStyle/>
        <a:p>
          <a:endParaRPr lang="en-US"/>
        </a:p>
      </dgm:t>
    </dgm:pt>
    <dgm:pt modelId="{46DFD24C-0A25-984C-B471-2821A60B6BF6}" type="pres">
      <dgm:prSet presAssocID="{58F352EE-3429-0846-BBC9-655C55027498}" presName="level2Shape" presStyleLbl="node3" presStyleIdx="2" presStyleCnt="4"/>
      <dgm:spPr/>
      <dgm:t>
        <a:bodyPr/>
        <a:lstStyle/>
        <a:p>
          <a:endParaRPr lang="zh-CN" altLang="en-US"/>
        </a:p>
      </dgm:t>
    </dgm:pt>
    <dgm:pt modelId="{9C6B04B8-EAF3-E748-8438-5BDF8FFCF6D4}" type="pres">
      <dgm:prSet presAssocID="{58F352EE-3429-0846-BBC9-655C55027498}" presName="hierChild3" presStyleCnt="0"/>
      <dgm:spPr/>
      <dgm:t>
        <a:bodyPr/>
        <a:lstStyle/>
        <a:p>
          <a:endParaRPr lang="en-US"/>
        </a:p>
      </dgm:t>
    </dgm:pt>
    <dgm:pt modelId="{6DE7C27F-C1DB-BC4A-ADBB-5484B49B0591}" type="pres">
      <dgm:prSet presAssocID="{149A3714-F76D-4744-80BB-F8B66ED1ABFC}" presName="Name25" presStyleLbl="parChTrans1D4" presStyleIdx="15" presStyleCnt="30"/>
      <dgm:spPr/>
      <dgm:t>
        <a:bodyPr/>
        <a:lstStyle/>
        <a:p>
          <a:endParaRPr lang="en-US"/>
        </a:p>
      </dgm:t>
    </dgm:pt>
    <dgm:pt modelId="{D8FEF4FD-1FEC-0B45-A543-11E7E15906AF}" type="pres">
      <dgm:prSet presAssocID="{149A3714-F76D-4744-80BB-F8B66ED1ABFC}" presName="connTx" presStyleLbl="parChTrans1D4" presStyleIdx="15" presStyleCnt="30"/>
      <dgm:spPr/>
      <dgm:t>
        <a:bodyPr/>
        <a:lstStyle/>
        <a:p>
          <a:endParaRPr lang="en-US"/>
        </a:p>
      </dgm:t>
    </dgm:pt>
    <dgm:pt modelId="{DE72955F-2D0F-CA44-8EE5-3DA404BD3578}" type="pres">
      <dgm:prSet presAssocID="{2B541F8D-B661-104B-AC60-D57F075BE033}" presName="Name30" presStyleCnt="0"/>
      <dgm:spPr/>
      <dgm:t>
        <a:bodyPr/>
        <a:lstStyle/>
        <a:p>
          <a:endParaRPr lang="en-US"/>
        </a:p>
      </dgm:t>
    </dgm:pt>
    <dgm:pt modelId="{28F1CF39-33FD-6445-96CE-34CFC4F6EA5C}" type="pres">
      <dgm:prSet presAssocID="{2B541F8D-B661-104B-AC60-D57F075BE033}" presName="level2Shape" presStyleLbl="node4" presStyleIdx="15" presStyleCnt="30" custScaleX="106801" custScaleY="94209" custLinFactNeighborX="-4265"/>
      <dgm:spPr/>
      <dgm:t>
        <a:bodyPr/>
        <a:lstStyle/>
        <a:p>
          <a:endParaRPr lang="zh-CN" altLang="en-US"/>
        </a:p>
      </dgm:t>
    </dgm:pt>
    <dgm:pt modelId="{3C7F47BF-EFED-EB44-9B39-C88E634100E9}" type="pres">
      <dgm:prSet presAssocID="{2B541F8D-B661-104B-AC60-D57F075BE033}" presName="hierChild3" presStyleCnt="0"/>
      <dgm:spPr/>
      <dgm:t>
        <a:bodyPr/>
        <a:lstStyle/>
        <a:p>
          <a:endParaRPr lang="en-US"/>
        </a:p>
      </dgm:t>
    </dgm:pt>
    <dgm:pt modelId="{02F76C2B-10DC-464B-B761-BF92ECE13F7A}" type="pres">
      <dgm:prSet presAssocID="{360E74DF-E7A1-43CE-BE3D-36DE84DC16FD}" presName="Name25" presStyleLbl="parChTrans1D4" presStyleIdx="16" presStyleCnt="30"/>
      <dgm:spPr/>
      <dgm:t>
        <a:bodyPr/>
        <a:lstStyle/>
        <a:p>
          <a:endParaRPr lang="en-US"/>
        </a:p>
      </dgm:t>
    </dgm:pt>
    <dgm:pt modelId="{BE29C7B6-E9B2-4A7F-B579-879531C9D2E2}" type="pres">
      <dgm:prSet presAssocID="{360E74DF-E7A1-43CE-BE3D-36DE84DC16FD}" presName="connTx" presStyleLbl="parChTrans1D4" presStyleIdx="16" presStyleCnt="30"/>
      <dgm:spPr/>
      <dgm:t>
        <a:bodyPr/>
        <a:lstStyle/>
        <a:p>
          <a:endParaRPr lang="en-US"/>
        </a:p>
      </dgm:t>
    </dgm:pt>
    <dgm:pt modelId="{60A0AB69-C83F-4E07-A0BC-A558378C1ABF}" type="pres">
      <dgm:prSet presAssocID="{423DA95F-3178-4F8B-BC32-337BE9953E85}" presName="Name30" presStyleCnt="0"/>
      <dgm:spPr/>
      <dgm:t>
        <a:bodyPr/>
        <a:lstStyle/>
        <a:p>
          <a:endParaRPr lang="en-US"/>
        </a:p>
      </dgm:t>
    </dgm:pt>
    <dgm:pt modelId="{7140A6FB-B136-424D-8722-83CD8E5CE9D7}" type="pres">
      <dgm:prSet presAssocID="{423DA95F-3178-4F8B-BC32-337BE9953E85}" presName="level2Shape" presStyleLbl="node4" presStyleIdx="16" presStyleCnt="30" custScaleX="112178" custLinFactNeighborX="-12275"/>
      <dgm:spPr/>
      <dgm:t>
        <a:bodyPr/>
        <a:lstStyle/>
        <a:p>
          <a:endParaRPr lang="en-US"/>
        </a:p>
      </dgm:t>
    </dgm:pt>
    <dgm:pt modelId="{0754F686-16EA-4F4F-A7DF-E7A3739BA0A1}" type="pres">
      <dgm:prSet presAssocID="{423DA95F-3178-4F8B-BC32-337BE9953E85}" presName="hierChild3" presStyleCnt="0"/>
      <dgm:spPr/>
      <dgm:t>
        <a:bodyPr/>
        <a:lstStyle/>
        <a:p>
          <a:endParaRPr lang="en-US"/>
        </a:p>
      </dgm:t>
    </dgm:pt>
    <dgm:pt modelId="{67680221-2CFC-B040-B462-05F6C52DA67A}" type="pres">
      <dgm:prSet presAssocID="{D1F50E0E-9799-754E-B6BC-1DD74300EAE0}" presName="Name25" presStyleLbl="parChTrans1D4" presStyleIdx="17" presStyleCnt="30"/>
      <dgm:spPr/>
      <dgm:t>
        <a:bodyPr/>
        <a:lstStyle/>
        <a:p>
          <a:endParaRPr lang="en-US"/>
        </a:p>
      </dgm:t>
    </dgm:pt>
    <dgm:pt modelId="{3ABAAD57-3D91-544B-9FF5-3F90C5F2459B}" type="pres">
      <dgm:prSet presAssocID="{D1F50E0E-9799-754E-B6BC-1DD74300EAE0}" presName="connTx" presStyleLbl="parChTrans1D4" presStyleIdx="17" presStyleCnt="30"/>
      <dgm:spPr/>
      <dgm:t>
        <a:bodyPr/>
        <a:lstStyle/>
        <a:p>
          <a:endParaRPr lang="en-US"/>
        </a:p>
      </dgm:t>
    </dgm:pt>
    <dgm:pt modelId="{854EE646-627F-1B44-AC51-4746CE039986}" type="pres">
      <dgm:prSet presAssocID="{FD5FA2E9-3ACA-C048-A5C7-15CCD4BDBFB5}" presName="Name30" presStyleCnt="0"/>
      <dgm:spPr/>
      <dgm:t>
        <a:bodyPr/>
        <a:lstStyle/>
        <a:p>
          <a:endParaRPr lang="en-US"/>
        </a:p>
      </dgm:t>
    </dgm:pt>
    <dgm:pt modelId="{D86A3AF6-FDD2-E44A-9F73-57EB762F7A55}" type="pres">
      <dgm:prSet presAssocID="{FD5FA2E9-3ACA-C048-A5C7-15CCD4BDBFB5}" presName="level2Shape" presStyleLbl="node4" presStyleIdx="17" presStyleCnt="30" custLinFactNeighborX="-20396"/>
      <dgm:spPr/>
      <dgm:t>
        <a:bodyPr/>
        <a:lstStyle/>
        <a:p>
          <a:endParaRPr lang="zh-CN" altLang="en-US"/>
        </a:p>
      </dgm:t>
    </dgm:pt>
    <dgm:pt modelId="{8F8F1756-F3F2-BB4A-9CA9-53E1DE73975E}" type="pres">
      <dgm:prSet presAssocID="{FD5FA2E9-3ACA-C048-A5C7-15CCD4BDBFB5}" presName="hierChild3" presStyleCnt="0"/>
      <dgm:spPr/>
      <dgm:t>
        <a:bodyPr/>
        <a:lstStyle/>
        <a:p>
          <a:endParaRPr lang="en-US"/>
        </a:p>
      </dgm:t>
    </dgm:pt>
    <dgm:pt modelId="{FCD0271D-9DA5-4FA4-AC28-32E83D614764}" type="pres">
      <dgm:prSet presAssocID="{CBC89F4F-0ED7-4A17-B9F9-CCD2C0794FEB}" presName="Name25" presStyleLbl="parChTrans1D4" presStyleIdx="18" presStyleCnt="30"/>
      <dgm:spPr/>
      <dgm:t>
        <a:bodyPr/>
        <a:lstStyle/>
        <a:p>
          <a:endParaRPr lang="en-US"/>
        </a:p>
      </dgm:t>
    </dgm:pt>
    <dgm:pt modelId="{6FCC98C6-4C0C-43FA-ADC6-FBC06640B123}" type="pres">
      <dgm:prSet presAssocID="{CBC89F4F-0ED7-4A17-B9F9-CCD2C0794FEB}" presName="connTx" presStyleLbl="parChTrans1D4" presStyleIdx="18" presStyleCnt="30"/>
      <dgm:spPr/>
      <dgm:t>
        <a:bodyPr/>
        <a:lstStyle/>
        <a:p>
          <a:endParaRPr lang="en-US"/>
        </a:p>
      </dgm:t>
    </dgm:pt>
    <dgm:pt modelId="{909A09D5-1489-412B-AA0A-7509312D7275}" type="pres">
      <dgm:prSet presAssocID="{66AB130F-6E0E-42EE-BA11-0420F4B31BBF}" presName="Name30" presStyleCnt="0"/>
      <dgm:spPr/>
      <dgm:t>
        <a:bodyPr/>
        <a:lstStyle/>
        <a:p>
          <a:endParaRPr lang="en-US"/>
        </a:p>
      </dgm:t>
    </dgm:pt>
    <dgm:pt modelId="{CB1C1376-708C-454B-88BF-D06E11EEB20A}" type="pres">
      <dgm:prSet presAssocID="{66AB130F-6E0E-42EE-BA11-0420F4B31BBF}" presName="level2Shape" presStyleLbl="node4" presStyleIdx="18" presStyleCnt="30" custLinFactNeighborX="-17807"/>
      <dgm:spPr/>
      <dgm:t>
        <a:bodyPr/>
        <a:lstStyle/>
        <a:p>
          <a:endParaRPr lang="en-US"/>
        </a:p>
      </dgm:t>
    </dgm:pt>
    <dgm:pt modelId="{B9B24CEC-AA74-49A3-9E1F-2A99DED4CBA6}" type="pres">
      <dgm:prSet presAssocID="{66AB130F-6E0E-42EE-BA11-0420F4B31BBF}" presName="hierChild3" presStyleCnt="0"/>
      <dgm:spPr/>
      <dgm:t>
        <a:bodyPr/>
        <a:lstStyle/>
        <a:p>
          <a:endParaRPr lang="en-US"/>
        </a:p>
      </dgm:t>
    </dgm:pt>
    <dgm:pt modelId="{0B3C9BE8-F7D0-493D-951A-624E03CAD15E}" type="pres">
      <dgm:prSet presAssocID="{B44D08AC-FFC1-4015-8DAF-2BC94B4A97F0}" presName="Name25" presStyleLbl="parChTrans1D4" presStyleIdx="19" presStyleCnt="30"/>
      <dgm:spPr/>
      <dgm:t>
        <a:bodyPr/>
        <a:lstStyle/>
        <a:p>
          <a:endParaRPr lang="en-US"/>
        </a:p>
      </dgm:t>
    </dgm:pt>
    <dgm:pt modelId="{7B6DBC2C-A0AD-449C-92B0-1FECA41205B2}" type="pres">
      <dgm:prSet presAssocID="{B44D08AC-FFC1-4015-8DAF-2BC94B4A97F0}" presName="connTx" presStyleLbl="parChTrans1D4" presStyleIdx="19" presStyleCnt="30"/>
      <dgm:spPr/>
      <dgm:t>
        <a:bodyPr/>
        <a:lstStyle/>
        <a:p>
          <a:endParaRPr lang="en-US"/>
        </a:p>
      </dgm:t>
    </dgm:pt>
    <dgm:pt modelId="{A2CA004E-CD9D-4C97-8827-E14DC074AA99}" type="pres">
      <dgm:prSet presAssocID="{88607AE8-FED0-4431-8AC2-4A553A94D4D6}" presName="Name30" presStyleCnt="0"/>
      <dgm:spPr/>
      <dgm:t>
        <a:bodyPr/>
        <a:lstStyle/>
        <a:p>
          <a:endParaRPr lang="en-US"/>
        </a:p>
      </dgm:t>
    </dgm:pt>
    <dgm:pt modelId="{BD3346BF-4876-41C6-82A6-6EEEDFF27E57}" type="pres">
      <dgm:prSet presAssocID="{88607AE8-FED0-4431-8AC2-4A553A94D4D6}" presName="level2Shape" presStyleLbl="node4" presStyleIdx="19" presStyleCnt="30" custLinFactNeighborX="-19246"/>
      <dgm:spPr/>
      <dgm:t>
        <a:bodyPr/>
        <a:lstStyle/>
        <a:p>
          <a:endParaRPr lang="en-US"/>
        </a:p>
      </dgm:t>
    </dgm:pt>
    <dgm:pt modelId="{6AA00395-0C6B-4847-A45E-AAB42782DAE7}" type="pres">
      <dgm:prSet presAssocID="{88607AE8-FED0-4431-8AC2-4A553A94D4D6}" presName="hierChild3" presStyleCnt="0"/>
      <dgm:spPr/>
      <dgm:t>
        <a:bodyPr/>
        <a:lstStyle/>
        <a:p>
          <a:endParaRPr lang="en-US"/>
        </a:p>
      </dgm:t>
    </dgm:pt>
    <dgm:pt modelId="{8B577A49-29AB-1B4C-810B-E59941456BD7}" type="pres">
      <dgm:prSet presAssocID="{15F576AC-BC05-ED44-B9FB-0A8FAC3DF552}" presName="Name25" presStyleLbl="parChTrans1D3" presStyleIdx="3" presStyleCnt="4"/>
      <dgm:spPr/>
      <dgm:t>
        <a:bodyPr/>
        <a:lstStyle/>
        <a:p>
          <a:endParaRPr lang="en-US"/>
        </a:p>
      </dgm:t>
    </dgm:pt>
    <dgm:pt modelId="{23748457-6F13-CA47-A2A0-4F051DFBDE2E}" type="pres">
      <dgm:prSet presAssocID="{15F576AC-BC05-ED44-B9FB-0A8FAC3DF552}" presName="connTx" presStyleLbl="parChTrans1D3" presStyleIdx="3" presStyleCnt="4"/>
      <dgm:spPr/>
      <dgm:t>
        <a:bodyPr/>
        <a:lstStyle/>
        <a:p>
          <a:endParaRPr lang="en-US"/>
        </a:p>
      </dgm:t>
    </dgm:pt>
    <dgm:pt modelId="{A957D8B7-826A-B346-B530-AAE7456EF034}" type="pres">
      <dgm:prSet presAssocID="{98228AD4-B976-9B44-A7ED-CB92B6A9278A}" presName="Name30" presStyleCnt="0"/>
      <dgm:spPr/>
      <dgm:t>
        <a:bodyPr/>
        <a:lstStyle/>
        <a:p>
          <a:endParaRPr lang="en-US"/>
        </a:p>
      </dgm:t>
    </dgm:pt>
    <dgm:pt modelId="{F2C20160-E84C-E948-9362-517738797505}" type="pres">
      <dgm:prSet presAssocID="{98228AD4-B976-9B44-A7ED-CB92B6A9278A}" presName="level2Shape" presStyleLbl="node3" presStyleIdx="3" presStyleCnt="4"/>
      <dgm:spPr/>
      <dgm:t>
        <a:bodyPr/>
        <a:lstStyle/>
        <a:p>
          <a:endParaRPr lang="zh-CN" altLang="en-US"/>
        </a:p>
      </dgm:t>
    </dgm:pt>
    <dgm:pt modelId="{7BF6F901-F213-5048-AF2C-018DC96D122E}" type="pres">
      <dgm:prSet presAssocID="{98228AD4-B976-9B44-A7ED-CB92B6A9278A}" presName="hierChild3" presStyleCnt="0"/>
      <dgm:spPr/>
      <dgm:t>
        <a:bodyPr/>
        <a:lstStyle/>
        <a:p>
          <a:endParaRPr lang="en-US"/>
        </a:p>
      </dgm:t>
    </dgm:pt>
    <dgm:pt modelId="{46C53283-D173-4042-8E90-60AFA8797BE9}" type="pres">
      <dgm:prSet presAssocID="{518D5ADF-19BF-084F-AF48-D20BD76EA876}" presName="Name25" presStyleLbl="parChTrans1D4" presStyleIdx="20" presStyleCnt="30"/>
      <dgm:spPr/>
      <dgm:t>
        <a:bodyPr/>
        <a:lstStyle/>
        <a:p>
          <a:endParaRPr lang="en-US"/>
        </a:p>
      </dgm:t>
    </dgm:pt>
    <dgm:pt modelId="{CD04ECD2-535F-7341-B677-774B38F15171}" type="pres">
      <dgm:prSet presAssocID="{518D5ADF-19BF-084F-AF48-D20BD76EA876}" presName="connTx" presStyleLbl="parChTrans1D4" presStyleIdx="20" presStyleCnt="30"/>
      <dgm:spPr/>
      <dgm:t>
        <a:bodyPr/>
        <a:lstStyle/>
        <a:p>
          <a:endParaRPr lang="en-US"/>
        </a:p>
      </dgm:t>
    </dgm:pt>
    <dgm:pt modelId="{8D251A73-88F1-0E42-ACE7-36CCC8220BFD}" type="pres">
      <dgm:prSet presAssocID="{AEF36CDE-F944-1E4D-8E0A-C1FC8CD2A47F}" presName="Name30" presStyleCnt="0"/>
      <dgm:spPr/>
      <dgm:t>
        <a:bodyPr/>
        <a:lstStyle/>
        <a:p>
          <a:endParaRPr lang="en-US"/>
        </a:p>
      </dgm:t>
    </dgm:pt>
    <dgm:pt modelId="{A0598C91-A2BD-4848-BD59-E0ABDEDFF28B}" type="pres">
      <dgm:prSet presAssocID="{AEF36CDE-F944-1E4D-8E0A-C1FC8CD2A47F}" presName="level2Shape" presStyleLbl="node4" presStyleIdx="20" presStyleCnt="30" custScaleX="106801" custScaleY="135626" custLinFactNeighborX="-4265"/>
      <dgm:spPr/>
      <dgm:t>
        <a:bodyPr/>
        <a:lstStyle/>
        <a:p>
          <a:endParaRPr lang="zh-CN" altLang="en-US"/>
        </a:p>
      </dgm:t>
    </dgm:pt>
    <dgm:pt modelId="{732D170A-582C-C245-BE36-17681C7B2BE7}" type="pres">
      <dgm:prSet presAssocID="{AEF36CDE-F944-1E4D-8E0A-C1FC8CD2A47F}" presName="hierChild3" presStyleCnt="0"/>
      <dgm:spPr/>
      <dgm:t>
        <a:bodyPr/>
        <a:lstStyle/>
        <a:p>
          <a:endParaRPr lang="en-US"/>
        </a:p>
      </dgm:t>
    </dgm:pt>
    <dgm:pt modelId="{169C1B11-BF64-4FB6-AB15-763655924DAC}" type="pres">
      <dgm:prSet presAssocID="{9BCC61E0-51B9-4F64-B3C2-060AB38F8BCA}" presName="Name25" presStyleLbl="parChTrans1D4" presStyleIdx="21" presStyleCnt="30"/>
      <dgm:spPr/>
      <dgm:t>
        <a:bodyPr/>
        <a:lstStyle/>
        <a:p>
          <a:endParaRPr lang="en-US"/>
        </a:p>
      </dgm:t>
    </dgm:pt>
    <dgm:pt modelId="{37D06CBF-EEC5-41F6-9294-4DCAC245488F}" type="pres">
      <dgm:prSet presAssocID="{9BCC61E0-51B9-4F64-B3C2-060AB38F8BCA}" presName="connTx" presStyleLbl="parChTrans1D4" presStyleIdx="21" presStyleCnt="30"/>
      <dgm:spPr/>
      <dgm:t>
        <a:bodyPr/>
        <a:lstStyle/>
        <a:p>
          <a:endParaRPr lang="en-US"/>
        </a:p>
      </dgm:t>
    </dgm:pt>
    <dgm:pt modelId="{2001358C-E6E2-4E09-B97F-0844C808E594}" type="pres">
      <dgm:prSet presAssocID="{BC5A698D-CD56-4AFA-B976-EC50BB03CB02}" presName="Name30" presStyleCnt="0"/>
      <dgm:spPr/>
      <dgm:t>
        <a:bodyPr/>
        <a:lstStyle/>
        <a:p>
          <a:endParaRPr lang="en-US"/>
        </a:p>
      </dgm:t>
    </dgm:pt>
    <dgm:pt modelId="{5962ED4A-026A-49A2-ACC5-7E5F6F8ED2BF}" type="pres">
      <dgm:prSet presAssocID="{BC5A698D-CD56-4AFA-B976-EC50BB03CB02}" presName="level2Shape" presStyleLbl="node4" presStyleIdx="21" presStyleCnt="30" custScaleX="110723" custLinFactNeighborX="-11490"/>
      <dgm:spPr/>
      <dgm:t>
        <a:bodyPr/>
        <a:lstStyle/>
        <a:p>
          <a:endParaRPr lang="en-US"/>
        </a:p>
      </dgm:t>
    </dgm:pt>
    <dgm:pt modelId="{2D8BC41A-532B-4EC6-9CF6-27FF141B9508}" type="pres">
      <dgm:prSet presAssocID="{BC5A698D-CD56-4AFA-B976-EC50BB03CB02}" presName="hierChild3" presStyleCnt="0"/>
      <dgm:spPr/>
      <dgm:t>
        <a:bodyPr/>
        <a:lstStyle/>
        <a:p>
          <a:endParaRPr lang="en-US"/>
        </a:p>
      </dgm:t>
    </dgm:pt>
    <dgm:pt modelId="{6DEFE99E-D8A0-1F40-98D9-8F508013B1AA}" type="pres">
      <dgm:prSet presAssocID="{22F9DE8E-E33C-9B45-92F5-6FA3578D609E}" presName="Name25" presStyleLbl="parChTrans1D4" presStyleIdx="22" presStyleCnt="30"/>
      <dgm:spPr/>
      <dgm:t>
        <a:bodyPr/>
        <a:lstStyle/>
        <a:p>
          <a:endParaRPr lang="en-US"/>
        </a:p>
      </dgm:t>
    </dgm:pt>
    <dgm:pt modelId="{97DF6072-A78B-6741-BD97-0CA5CB783613}" type="pres">
      <dgm:prSet presAssocID="{22F9DE8E-E33C-9B45-92F5-6FA3578D609E}" presName="connTx" presStyleLbl="parChTrans1D4" presStyleIdx="22" presStyleCnt="30"/>
      <dgm:spPr/>
      <dgm:t>
        <a:bodyPr/>
        <a:lstStyle/>
        <a:p>
          <a:endParaRPr lang="en-US"/>
        </a:p>
      </dgm:t>
    </dgm:pt>
    <dgm:pt modelId="{D1DDA8A2-ACEC-E742-9543-8F2965A51B94}" type="pres">
      <dgm:prSet presAssocID="{3F521A69-5665-4745-BC07-4370B2A6243B}" presName="Name30" presStyleCnt="0"/>
      <dgm:spPr/>
      <dgm:t>
        <a:bodyPr/>
        <a:lstStyle/>
        <a:p>
          <a:endParaRPr lang="en-US"/>
        </a:p>
      </dgm:t>
    </dgm:pt>
    <dgm:pt modelId="{3A690A05-B5B3-524F-A32F-2A2612B98E07}" type="pres">
      <dgm:prSet presAssocID="{3F521A69-5665-4745-BC07-4370B2A6243B}" presName="level2Shape" presStyleLbl="node4" presStyleIdx="22" presStyleCnt="30" custLinFactNeighborX="-18687"/>
      <dgm:spPr/>
      <dgm:t>
        <a:bodyPr/>
        <a:lstStyle/>
        <a:p>
          <a:endParaRPr lang="zh-CN" altLang="en-US"/>
        </a:p>
      </dgm:t>
    </dgm:pt>
    <dgm:pt modelId="{79BEC02E-2799-3642-B651-E16E46658699}" type="pres">
      <dgm:prSet presAssocID="{3F521A69-5665-4745-BC07-4370B2A6243B}" presName="hierChild3" presStyleCnt="0"/>
      <dgm:spPr/>
      <dgm:t>
        <a:bodyPr/>
        <a:lstStyle/>
        <a:p>
          <a:endParaRPr lang="en-US"/>
        </a:p>
      </dgm:t>
    </dgm:pt>
    <dgm:pt modelId="{500E9558-5D85-4582-842D-F9C9FAB994BE}" type="pres">
      <dgm:prSet presAssocID="{E3753759-6D4D-40F5-AD71-3FA492A3A0D5}" presName="Name25" presStyleLbl="parChTrans1D4" presStyleIdx="23" presStyleCnt="30"/>
      <dgm:spPr/>
      <dgm:t>
        <a:bodyPr/>
        <a:lstStyle/>
        <a:p>
          <a:endParaRPr lang="en-US"/>
        </a:p>
      </dgm:t>
    </dgm:pt>
    <dgm:pt modelId="{E5C60217-8395-469F-9126-20D83E5D6A00}" type="pres">
      <dgm:prSet presAssocID="{E3753759-6D4D-40F5-AD71-3FA492A3A0D5}" presName="connTx" presStyleLbl="parChTrans1D4" presStyleIdx="23" presStyleCnt="30"/>
      <dgm:spPr/>
      <dgm:t>
        <a:bodyPr/>
        <a:lstStyle/>
        <a:p>
          <a:endParaRPr lang="en-US"/>
        </a:p>
      </dgm:t>
    </dgm:pt>
    <dgm:pt modelId="{19AD7F61-D283-471D-8B26-FD4A2FBE4E70}" type="pres">
      <dgm:prSet presAssocID="{F7C03363-4C3C-4CB3-AEBE-B1A0A1B2B2F5}" presName="Name30" presStyleCnt="0"/>
      <dgm:spPr/>
      <dgm:t>
        <a:bodyPr/>
        <a:lstStyle/>
        <a:p>
          <a:endParaRPr lang="en-US"/>
        </a:p>
      </dgm:t>
    </dgm:pt>
    <dgm:pt modelId="{0E5A4189-D43C-4210-8F6E-81673DDD4B59}" type="pres">
      <dgm:prSet presAssocID="{F7C03363-4C3C-4CB3-AEBE-B1A0A1B2B2F5}" presName="level2Shape" presStyleLbl="node4" presStyleIdx="23" presStyleCnt="30" custLinFactNeighborX="-17807"/>
      <dgm:spPr/>
      <dgm:t>
        <a:bodyPr/>
        <a:lstStyle/>
        <a:p>
          <a:endParaRPr lang="en-US"/>
        </a:p>
      </dgm:t>
    </dgm:pt>
    <dgm:pt modelId="{796B7AA3-E2F0-4333-8406-F89B2F886A3C}" type="pres">
      <dgm:prSet presAssocID="{F7C03363-4C3C-4CB3-AEBE-B1A0A1B2B2F5}" presName="hierChild3" presStyleCnt="0"/>
      <dgm:spPr/>
      <dgm:t>
        <a:bodyPr/>
        <a:lstStyle/>
        <a:p>
          <a:endParaRPr lang="en-US"/>
        </a:p>
      </dgm:t>
    </dgm:pt>
    <dgm:pt modelId="{BAD37B43-AC0A-42FC-A991-F03088129EAF}" type="pres">
      <dgm:prSet presAssocID="{808024C7-2FA0-40E5-B6C0-DB46E91E3098}" presName="Name25" presStyleLbl="parChTrans1D4" presStyleIdx="24" presStyleCnt="30"/>
      <dgm:spPr/>
      <dgm:t>
        <a:bodyPr/>
        <a:lstStyle/>
        <a:p>
          <a:endParaRPr lang="en-US"/>
        </a:p>
      </dgm:t>
    </dgm:pt>
    <dgm:pt modelId="{B7488960-43CA-4C5E-8C26-AED63F7C759E}" type="pres">
      <dgm:prSet presAssocID="{808024C7-2FA0-40E5-B6C0-DB46E91E3098}" presName="connTx" presStyleLbl="parChTrans1D4" presStyleIdx="24" presStyleCnt="30"/>
      <dgm:spPr/>
      <dgm:t>
        <a:bodyPr/>
        <a:lstStyle/>
        <a:p>
          <a:endParaRPr lang="en-US"/>
        </a:p>
      </dgm:t>
    </dgm:pt>
    <dgm:pt modelId="{2224884D-99B8-441A-BCE2-8EDE0861033F}" type="pres">
      <dgm:prSet presAssocID="{28D04431-B8F7-4AD0-B2D2-6C58DE28AC07}" presName="Name30" presStyleCnt="0"/>
      <dgm:spPr/>
      <dgm:t>
        <a:bodyPr/>
        <a:lstStyle/>
        <a:p>
          <a:endParaRPr lang="en-US"/>
        </a:p>
      </dgm:t>
    </dgm:pt>
    <dgm:pt modelId="{D00FFD51-04EF-4D69-8425-15DDF40D177F}" type="pres">
      <dgm:prSet presAssocID="{28D04431-B8F7-4AD0-B2D2-6C58DE28AC07}" presName="level2Shape" presStyleLbl="node4" presStyleIdx="24" presStyleCnt="30" custLinFactNeighborX="-17537"/>
      <dgm:spPr/>
      <dgm:t>
        <a:bodyPr/>
        <a:lstStyle/>
        <a:p>
          <a:endParaRPr lang="en-US"/>
        </a:p>
      </dgm:t>
    </dgm:pt>
    <dgm:pt modelId="{765A9977-23EB-4397-B933-59035B56CC54}" type="pres">
      <dgm:prSet presAssocID="{28D04431-B8F7-4AD0-B2D2-6C58DE28AC07}" presName="hierChild3" presStyleCnt="0"/>
      <dgm:spPr/>
      <dgm:t>
        <a:bodyPr/>
        <a:lstStyle/>
        <a:p>
          <a:endParaRPr lang="en-US"/>
        </a:p>
      </dgm:t>
    </dgm:pt>
    <dgm:pt modelId="{A2B76F6D-2C90-DF41-8964-ADCE10B5711D}" type="pres">
      <dgm:prSet presAssocID="{212E84E9-38A5-D642-BA27-D3C9B9BD4EFA}" presName="Name25" presStyleLbl="parChTrans1D4" presStyleIdx="25" presStyleCnt="30"/>
      <dgm:spPr/>
      <dgm:t>
        <a:bodyPr/>
        <a:lstStyle/>
        <a:p>
          <a:endParaRPr lang="en-US"/>
        </a:p>
      </dgm:t>
    </dgm:pt>
    <dgm:pt modelId="{58EA43C0-2B5E-4D4F-B2F0-19DA675156A3}" type="pres">
      <dgm:prSet presAssocID="{212E84E9-38A5-D642-BA27-D3C9B9BD4EFA}" presName="connTx" presStyleLbl="parChTrans1D4" presStyleIdx="25" presStyleCnt="30"/>
      <dgm:spPr/>
      <dgm:t>
        <a:bodyPr/>
        <a:lstStyle/>
        <a:p>
          <a:endParaRPr lang="en-US"/>
        </a:p>
      </dgm:t>
    </dgm:pt>
    <dgm:pt modelId="{27DA72D5-1B93-5242-8424-198A8CCD047E}" type="pres">
      <dgm:prSet presAssocID="{B7580BBE-DFC8-E24C-A4AF-80FB7AAD5439}" presName="Name30" presStyleCnt="0"/>
      <dgm:spPr/>
      <dgm:t>
        <a:bodyPr/>
        <a:lstStyle/>
        <a:p>
          <a:endParaRPr lang="en-US"/>
        </a:p>
      </dgm:t>
    </dgm:pt>
    <dgm:pt modelId="{B640FC0B-67DD-1F4D-9EBF-352A5B690B57}" type="pres">
      <dgm:prSet presAssocID="{B7580BBE-DFC8-E24C-A4AF-80FB7AAD5439}" presName="level2Shape" presStyleLbl="node4" presStyleIdx="25" presStyleCnt="30" custScaleX="106801" custScaleY="140897" custLinFactNeighborX="-4265"/>
      <dgm:spPr/>
      <dgm:t>
        <a:bodyPr/>
        <a:lstStyle/>
        <a:p>
          <a:endParaRPr lang="en-US"/>
        </a:p>
      </dgm:t>
    </dgm:pt>
    <dgm:pt modelId="{457FA074-7BE8-624C-BFAA-7679D8A9E22D}" type="pres">
      <dgm:prSet presAssocID="{B7580BBE-DFC8-E24C-A4AF-80FB7AAD5439}" presName="hierChild3" presStyleCnt="0"/>
      <dgm:spPr/>
      <dgm:t>
        <a:bodyPr/>
        <a:lstStyle/>
        <a:p>
          <a:endParaRPr lang="en-US"/>
        </a:p>
      </dgm:t>
    </dgm:pt>
    <dgm:pt modelId="{E85DFD16-8099-48E9-8131-E05574CE5589}" type="pres">
      <dgm:prSet presAssocID="{CF3BBE4F-14A1-4D2E-9882-3044E79B1971}" presName="Name25" presStyleLbl="parChTrans1D4" presStyleIdx="26" presStyleCnt="30"/>
      <dgm:spPr/>
      <dgm:t>
        <a:bodyPr/>
        <a:lstStyle/>
        <a:p>
          <a:endParaRPr lang="en-US"/>
        </a:p>
      </dgm:t>
    </dgm:pt>
    <dgm:pt modelId="{45201D14-DC4F-42A3-9D5F-FDA991EC9F70}" type="pres">
      <dgm:prSet presAssocID="{CF3BBE4F-14A1-4D2E-9882-3044E79B1971}" presName="connTx" presStyleLbl="parChTrans1D4" presStyleIdx="26" presStyleCnt="30"/>
      <dgm:spPr/>
      <dgm:t>
        <a:bodyPr/>
        <a:lstStyle/>
        <a:p>
          <a:endParaRPr lang="en-US"/>
        </a:p>
      </dgm:t>
    </dgm:pt>
    <dgm:pt modelId="{D9E55633-6297-425B-ACD2-1B81B2F55238}" type="pres">
      <dgm:prSet presAssocID="{53D740BA-393C-4653-83F1-F5FDCC9E1647}" presName="Name30" presStyleCnt="0"/>
      <dgm:spPr/>
      <dgm:t>
        <a:bodyPr/>
        <a:lstStyle/>
        <a:p>
          <a:endParaRPr lang="en-US"/>
        </a:p>
      </dgm:t>
    </dgm:pt>
    <dgm:pt modelId="{320FE524-BA6B-4B25-8FE3-8A9FC9B558D4}" type="pres">
      <dgm:prSet presAssocID="{53D740BA-393C-4653-83F1-F5FDCC9E1647}" presName="level2Shape" presStyleLbl="node4" presStyleIdx="26" presStyleCnt="30" custScaleX="112400" custLinFactNeighborX="-12268"/>
      <dgm:spPr/>
      <dgm:t>
        <a:bodyPr/>
        <a:lstStyle/>
        <a:p>
          <a:endParaRPr lang="en-US"/>
        </a:p>
      </dgm:t>
    </dgm:pt>
    <dgm:pt modelId="{A0AEFEB2-1FAE-4ACA-AA79-D7B64F88FEE2}" type="pres">
      <dgm:prSet presAssocID="{53D740BA-393C-4653-83F1-F5FDCC9E1647}" presName="hierChild3" presStyleCnt="0"/>
      <dgm:spPr/>
      <dgm:t>
        <a:bodyPr/>
        <a:lstStyle/>
        <a:p>
          <a:endParaRPr lang="en-US"/>
        </a:p>
      </dgm:t>
    </dgm:pt>
    <dgm:pt modelId="{74B7B22B-067C-2041-90F3-A000626BD806}" type="pres">
      <dgm:prSet presAssocID="{DEE46DE6-6368-4C45-B122-A1D9B20FFA18}" presName="Name25" presStyleLbl="parChTrans1D4" presStyleIdx="27" presStyleCnt="30"/>
      <dgm:spPr/>
      <dgm:t>
        <a:bodyPr/>
        <a:lstStyle/>
        <a:p>
          <a:endParaRPr lang="en-US"/>
        </a:p>
      </dgm:t>
    </dgm:pt>
    <dgm:pt modelId="{F93A57AC-1230-3B43-A6C0-F72D76074C7E}" type="pres">
      <dgm:prSet presAssocID="{DEE46DE6-6368-4C45-B122-A1D9B20FFA18}" presName="connTx" presStyleLbl="parChTrans1D4" presStyleIdx="27" presStyleCnt="30"/>
      <dgm:spPr/>
      <dgm:t>
        <a:bodyPr/>
        <a:lstStyle/>
        <a:p>
          <a:endParaRPr lang="en-US"/>
        </a:p>
      </dgm:t>
    </dgm:pt>
    <dgm:pt modelId="{0E5F578E-02F4-5B4F-BCCE-A6F4B65ADA1C}" type="pres">
      <dgm:prSet presAssocID="{AB403680-AB91-8F46-B4AC-3A243F3561C8}" presName="Name30" presStyleCnt="0"/>
      <dgm:spPr/>
      <dgm:t>
        <a:bodyPr/>
        <a:lstStyle/>
        <a:p>
          <a:endParaRPr lang="en-US"/>
        </a:p>
      </dgm:t>
    </dgm:pt>
    <dgm:pt modelId="{BFCCD526-B55A-CD4D-9F3A-2D0CC747E979}" type="pres">
      <dgm:prSet presAssocID="{AB403680-AB91-8F46-B4AC-3A243F3561C8}" presName="level2Shape" presStyleLbl="node4" presStyleIdx="27" presStyleCnt="30" custLinFactNeighborX="-20396"/>
      <dgm:spPr/>
      <dgm:t>
        <a:bodyPr/>
        <a:lstStyle/>
        <a:p>
          <a:endParaRPr lang="zh-CN" altLang="en-US"/>
        </a:p>
      </dgm:t>
    </dgm:pt>
    <dgm:pt modelId="{BACDE846-F0C9-AF43-9853-46866A6F465D}" type="pres">
      <dgm:prSet presAssocID="{AB403680-AB91-8F46-B4AC-3A243F3561C8}" presName="hierChild3" presStyleCnt="0"/>
      <dgm:spPr/>
      <dgm:t>
        <a:bodyPr/>
        <a:lstStyle/>
        <a:p>
          <a:endParaRPr lang="en-US"/>
        </a:p>
      </dgm:t>
    </dgm:pt>
    <dgm:pt modelId="{4BE03517-5865-40D7-B843-CF64C07D8044}" type="pres">
      <dgm:prSet presAssocID="{31ADA278-7D7B-483D-948D-D7261043F319}" presName="Name25" presStyleLbl="parChTrans1D4" presStyleIdx="28" presStyleCnt="30"/>
      <dgm:spPr/>
      <dgm:t>
        <a:bodyPr/>
        <a:lstStyle/>
        <a:p>
          <a:endParaRPr lang="en-US"/>
        </a:p>
      </dgm:t>
    </dgm:pt>
    <dgm:pt modelId="{0D762716-7BFE-4797-96F8-B62F6F7BA0CE}" type="pres">
      <dgm:prSet presAssocID="{31ADA278-7D7B-483D-948D-D7261043F319}" presName="connTx" presStyleLbl="parChTrans1D4" presStyleIdx="28" presStyleCnt="30"/>
      <dgm:spPr/>
      <dgm:t>
        <a:bodyPr/>
        <a:lstStyle/>
        <a:p>
          <a:endParaRPr lang="en-US"/>
        </a:p>
      </dgm:t>
    </dgm:pt>
    <dgm:pt modelId="{6B87646D-B1DA-4E08-97A5-0D7D72A53907}" type="pres">
      <dgm:prSet presAssocID="{DB0573AA-888B-4505-93BF-7A3E6199E517}" presName="Name30" presStyleCnt="0"/>
      <dgm:spPr/>
      <dgm:t>
        <a:bodyPr/>
        <a:lstStyle/>
        <a:p>
          <a:endParaRPr lang="en-US"/>
        </a:p>
      </dgm:t>
    </dgm:pt>
    <dgm:pt modelId="{4D7190C3-6F83-431B-BA82-40A9A23B3CC8}" type="pres">
      <dgm:prSet presAssocID="{DB0573AA-888B-4505-93BF-7A3E6199E517}" presName="level2Shape" presStyleLbl="node4" presStyleIdx="28" presStyleCnt="30" custLinFactNeighborX="-20233"/>
      <dgm:spPr/>
      <dgm:t>
        <a:bodyPr/>
        <a:lstStyle/>
        <a:p>
          <a:endParaRPr lang="en-US"/>
        </a:p>
      </dgm:t>
    </dgm:pt>
    <dgm:pt modelId="{FFA5C4BC-7C56-4C40-84F0-DB4A100B8C81}" type="pres">
      <dgm:prSet presAssocID="{DB0573AA-888B-4505-93BF-7A3E6199E517}" presName="hierChild3" presStyleCnt="0"/>
      <dgm:spPr/>
      <dgm:t>
        <a:bodyPr/>
        <a:lstStyle/>
        <a:p>
          <a:endParaRPr lang="en-US"/>
        </a:p>
      </dgm:t>
    </dgm:pt>
    <dgm:pt modelId="{968BDAB8-99B3-4F41-8BB2-5F8A19514B3C}" type="pres">
      <dgm:prSet presAssocID="{08F70B1F-E29F-480E-8230-CC1A2260CD3D}" presName="Name25" presStyleLbl="parChTrans1D4" presStyleIdx="29" presStyleCnt="30"/>
      <dgm:spPr/>
      <dgm:t>
        <a:bodyPr/>
        <a:lstStyle/>
        <a:p>
          <a:endParaRPr lang="en-US"/>
        </a:p>
      </dgm:t>
    </dgm:pt>
    <dgm:pt modelId="{8A13B898-BBE6-401F-94C8-F524A001BA5D}" type="pres">
      <dgm:prSet presAssocID="{08F70B1F-E29F-480E-8230-CC1A2260CD3D}" presName="connTx" presStyleLbl="parChTrans1D4" presStyleIdx="29" presStyleCnt="30"/>
      <dgm:spPr/>
      <dgm:t>
        <a:bodyPr/>
        <a:lstStyle/>
        <a:p>
          <a:endParaRPr lang="en-US"/>
        </a:p>
      </dgm:t>
    </dgm:pt>
    <dgm:pt modelId="{CB8C9941-675E-46A9-943F-1102C7FE374A}" type="pres">
      <dgm:prSet presAssocID="{0396FA46-062A-49D9-8CB3-106945A78D9D}" presName="Name30" presStyleCnt="0"/>
      <dgm:spPr/>
      <dgm:t>
        <a:bodyPr/>
        <a:lstStyle/>
        <a:p>
          <a:endParaRPr lang="en-US"/>
        </a:p>
      </dgm:t>
    </dgm:pt>
    <dgm:pt modelId="{3760028A-89A4-400E-9BF4-8258F922559B}" type="pres">
      <dgm:prSet presAssocID="{0396FA46-062A-49D9-8CB3-106945A78D9D}" presName="level2Shape" presStyleLbl="node4" presStyleIdx="29" presStyleCnt="30" custLinFactNeighborX="-18750"/>
      <dgm:spPr/>
      <dgm:t>
        <a:bodyPr/>
        <a:lstStyle/>
        <a:p>
          <a:endParaRPr lang="en-US"/>
        </a:p>
      </dgm:t>
    </dgm:pt>
    <dgm:pt modelId="{2D96179E-0ECF-4BCB-8949-3F417D24330C}" type="pres">
      <dgm:prSet presAssocID="{0396FA46-062A-49D9-8CB3-106945A78D9D}" presName="hierChild3" presStyleCnt="0"/>
      <dgm:spPr/>
      <dgm:t>
        <a:bodyPr/>
        <a:lstStyle/>
        <a:p>
          <a:endParaRPr lang="en-US"/>
        </a:p>
      </dgm:t>
    </dgm:pt>
    <dgm:pt modelId="{2CB084A0-121B-A04D-A77D-8FAAB6F2B07C}" type="pres">
      <dgm:prSet presAssocID="{880B32A8-00B2-1E44-B240-2A96269E198F}" presName="bgShapesFlow" presStyleCnt="0"/>
      <dgm:spPr/>
      <dgm:t>
        <a:bodyPr/>
        <a:lstStyle/>
        <a:p>
          <a:endParaRPr lang="en-US"/>
        </a:p>
      </dgm:t>
    </dgm:pt>
    <dgm:pt modelId="{FB116189-DED1-3243-A06B-34ADCB2927C4}" type="pres">
      <dgm:prSet presAssocID="{F050224C-7959-A147-891E-0B3BFF4B27F3}" presName="rectComp" presStyleCnt="0"/>
      <dgm:spPr/>
      <dgm:t>
        <a:bodyPr/>
        <a:lstStyle/>
        <a:p>
          <a:endParaRPr lang="en-US"/>
        </a:p>
      </dgm:t>
    </dgm:pt>
    <dgm:pt modelId="{24114E99-0CB3-1F40-BFBC-D77433E37280}" type="pres">
      <dgm:prSet presAssocID="{F050224C-7959-A147-891E-0B3BFF4B27F3}" presName="bgRect" presStyleLbl="bgShp" presStyleIdx="0" presStyleCnt="8"/>
      <dgm:spPr/>
      <dgm:t>
        <a:bodyPr/>
        <a:lstStyle/>
        <a:p>
          <a:endParaRPr lang="zh-CN" altLang="en-US"/>
        </a:p>
      </dgm:t>
    </dgm:pt>
    <dgm:pt modelId="{95E4041E-858F-DD4A-A9A2-BA681F9F5EB0}" type="pres">
      <dgm:prSet presAssocID="{F050224C-7959-A147-891E-0B3BFF4B27F3}" presName="bgRectTx" presStyleLbl="bgShp" presStyleIdx="0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42EBF4-914F-D945-95AE-21B9421E38DC}" type="pres">
      <dgm:prSet presAssocID="{F050224C-7959-A147-891E-0B3BFF4B27F3}" presName="spComp" presStyleCnt="0"/>
      <dgm:spPr/>
      <dgm:t>
        <a:bodyPr/>
        <a:lstStyle/>
        <a:p>
          <a:endParaRPr lang="en-US"/>
        </a:p>
      </dgm:t>
    </dgm:pt>
    <dgm:pt modelId="{8417819E-108D-FD47-BB1D-BCE2322F670B}" type="pres">
      <dgm:prSet presAssocID="{F050224C-7959-A147-891E-0B3BFF4B27F3}" presName="hSp" presStyleCnt="0"/>
      <dgm:spPr/>
      <dgm:t>
        <a:bodyPr/>
        <a:lstStyle/>
        <a:p>
          <a:endParaRPr lang="en-US"/>
        </a:p>
      </dgm:t>
    </dgm:pt>
    <dgm:pt modelId="{F3FCC780-D181-2A4D-93FB-6B25F7B0EBAC}" type="pres">
      <dgm:prSet presAssocID="{2C60B42D-7111-6F4D-9173-54CCD9982140}" presName="rectComp" presStyleCnt="0"/>
      <dgm:spPr/>
      <dgm:t>
        <a:bodyPr/>
        <a:lstStyle/>
        <a:p>
          <a:endParaRPr lang="en-US"/>
        </a:p>
      </dgm:t>
    </dgm:pt>
    <dgm:pt modelId="{E7F3BEEA-04FB-DB42-B610-36963424C8A1}" type="pres">
      <dgm:prSet presAssocID="{2C60B42D-7111-6F4D-9173-54CCD9982140}" presName="bgRect" presStyleLbl="bgShp" presStyleIdx="1" presStyleCnt="8"/>
      <dgm:spPr/>
      <dgm:t>
        <a:bodyPr/>
        <a:lstStyle/>
        <a:p>
          <a:endParaRPr lang="en-US"/>
        </a:p>
      </dgm:t>
    </dgm:pt>
    <dgm:pt modelId="{D0352A3C-959C-E74B-880E-A404F5C42237}" type="pres">
      <dgm:prSet presAssocID="{2C60B42D-7111-6F4D-9173-54CCD9982140}" presName="bgRectTx" presStyleLbl="bgShp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C6FB7-2677-8A48-BF59-5B3B74F5C40B}" type="pres">
      <dgm:prSet presAssocID="{2C60B42D-7111-6F4D-9173-54CCD9982140}" presName="spComp" presStyleCnt="0"/>
      <dgm:spPr/>
      <dgm:t>
        <a:bodyPr/>
        <a:lstStyle/>
        <a:p>
          <a:endParaRPr lang="en-US"/>
        </a:p>
      </dgm:t>
    </dgm:pt>
    <dgm:pt modelId="{B7C1777E-FEB3-F44A-9E8A-FBE588B7351F}" type="pres">
      <dgm:prSet presAssocID="{2C60B42D-7111-6F4D-9173-54CCD9982140}" presName="hSp" presStyleCnt="0"/>
      <dgm:spPr/>
      <dgm:t>
        <a:bodyPr/>
        <a:lstStyle/>
        <a:p>
          <a:endParaRPr lang="en-US"/>
        </a:p>
      </dgm:t>
    </dgm:pt>
    <dgm:pt modelId="{1211956D-344B-5A41-BD00-86027E42D005}" type="pres">
      <dgm:prSet presAssocID="{B8AE83D1-55BC-EF4C-98FA-72C49CCE714E}" presName="rectComp" presStyleCnt="0"/>
      <dgm:spPr/>
      <dgm:t>
        <a:bodyPr/>
        <a:lstStyle/>
        <a:p>
          <a:endParaRPr lang="en-US"/>
        </a:p>
      </dgm:t>
    </dgm:pt>
    <dgm:pt modelId="{5DAD34C5-2F9B-B74E-B786-FDF6913343E6}" type="pres">
      <dgm:prSet presAssocID="{B8AE83D1-55BC-EF4C-98FA-72C49CCE714E}" presName="bgRect" presStyleLbl="bgShp" presStyleIdx="2" presStyleCnt="8"/>
      <dgm:spPr/>
      <dgm:t>
        <a:bodyPr/>
        <a:lstStyle/>
        <a:p>
          <a:endParaRPr lang="zh-CN" altLang="en-US"/>
        </a:p>
      </dgm:t>
    </dgm:pt>
    <dgm:pt modelId="{483CDCC8-C001-CA44-863E-FDF667289D4D}" type="pres">
      <dgm:prSet presAssocID="{B8AE83D1-55BC-EF4C-98FA-72C49CCE714E}" presName="bgRectTx" presStyleLbl="bgShp" presStyleIdx="2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8F050C-3F7A-9743-A1B6-D3F69FF99A25}" type="pres">
      <dgm:prSet presAssocID="{B8AE83D1-55BC-EF4C-98FA-72C49CCE714E}" presName="spComp" presStyleCnt="0"/>
      <dgm:spPr/>
      <dgm:t>
        <a:bodyPr/>
        <a:lstStyle/>
        <a:p>
          <a:endParaRPr lang="en-US"/>
        </a:p>
      </dgm:t>
    </dgm:pt>
    <dgm:pt modelId="{A134A3C8-C511-1549-BE74-CF48E026C9D0}" type="pres">
      <dgm:prSet presAssocID="{B8AE83D1-55BC-EF4C-98FA-72C49CCE714E}" presName="hSp" presStyleCnt="0"/>
      <dgm:spPr/>
      <dgm:t>
        <a:bodyPr/>
        <a:lstStyle/>
        <a:p>
          <a:endParaRPr lang="en-US"/>
        </a:p>
      </dgm:t>
    </dgm:pt>
    <dgm:pt modelId="{6CE6F452-BD07-7D4E-B03B-5085D54FE63E}" type="pres">
      <dgm:prSet presAssocID="{DE0E7CAA-8B5D-254C-B056-68F265C42F56}" presName="rectComp" presStyleCnt="0"/>
      <dgm:spPr/>
      <dgm:t>
        <a:bodyPr/>
        <a:lstStyle/>
        <a:p>
          <a:endParaRPr lang="en-US"/>
        </a:p>
      </dgm:t>
    </dgm:pt>
    <dgm:pt modelId="{D05043D7-CF63-7D40-9094-59779312FA5B}" type="pres">
      <dgm:prSet presAssocID="{DE0E7CAA-8B5D-254C-B056-68F265C42F56}" presName="bgRect" presStyleLbl="bgShp" presStyleIdx="3" presStyleCnt="8"/>
      <dgm:spPr/>
      <dgm:t>
        <a:bodyPr/>
        <a:lstStyle/>
        <a:p>
          <a:endParaRPr lang="zh-CN" altLang="en-US"/>
        </a:p>
      </dgm:t>
    </dgm:pt>
    <dgm:pt modelId="{1694C4ED-68B4-5F42-9E09-867060EDB024}" type="pres">
      <dgm:prSet presAssocID="{DE0E7CAA-8B5D-254C-B056-68F265C42F56}" presName="bgRectTx" presStyleLbl="bgShp" presStyleIdx="3" presStyleCnt="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8BB2F3-E2BB-A04D-A302-934BFB344B55}" type="pres">
      <dgm:prSet presAssocID="{DE0E7CAA-8B5D-254C-B056-68F265C42F56}" presName="spComp" presStyleCnt="0"/>
      <dgm:spPr/>
      <dgm:t>
        <a:bodyPr/>
        <a:lstStyle/>
        <a:p>
          <a:endParaRPr lang="en-US"/>
        </a:p>
      </dgm:t>
    </dgm:pt>
    <dgm:pt modelId="{B67552BA-0D25-DE42-971F-4CF5354A1902}" type="pres">
      <dgm:prSet presAssocID="{DE0E7CAA-8B5D-254C-B056-68F265C42F56}" presName="hSp" presStyleCnt="0"/>
      <dgm:spPr/>
      <dgm:t>
        <a:bodyPr/>
        <a:lstStyle/>
        <a:p>
          <a:endParaRPr lang="en-US"/>
        </a:p>
      </dgm:t>
    </dgm:pt>
    <dgm:pt modelId="{8C0FB54C-CD6C-4B33-B99F-381DEB6E5901}" type="pres">
      <dgm:prSet presAssocID="{50A791E6-91D2-4EB2-9666-76555DF4E061}" presName="rectComp" presStyleCnt="0"/>
      <dgm:spPr/>
      <dgm:t>
        <a:bodyPr/>
        <a:lstStyle/>
        <a:p>
          <a:endParaRPr lang="en-US"/>
        </a:p>
      </dgm:t>
    </dgm:pt>
    <dgm:pt modelId="{5A96DAD1-C233-424A-B729-9F7498DB3373}" type="pres">
      <dgm:prSet presAssocID="{50A791E6-91D2-4EB2-9666-76555DF4E061}" presName="bgRect" presStyleLbl="bgShp" presStyleIdx="4" presStyleCnt="8"/>
      <dgm:spPr/>
      <dgm:t>
        <a:bodyPr/>
        <a:lstStyle/>
        <a:p>
          <a:endParaRPr lang="en-US"/>
        </a:p>
      </dgm:t>
    </dgm:pt>
    <dgm:pt modelId="{D13333AD-8B7B-44B4-ACD0-D365547E1059}" type="pres">
      <dgm:prSet presAssocID="{50A791E6-91D2-4EB2-9666-76555DF4E061}" presName="bgRectTx" presStyleLbl="bgShp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F17FF-C2B3-4CF2-A94C-29E2A8AF2F8A}" type="pres">
      <dgm:prSet presAssocID="{50A791E6-91D2-4EB2-9666-76555DF4E061}" presName="spComp" presStyleCnt="0"/>
      <dgm:spPr/>
      <dgm:t>
        <a:bodyPr/>
        <a:lstStyle/>
        <a:p>
          <a:endParaRPr lang="en-US"/>
        </a:p>
      </dgm:t>
    </dgm:pt>
    <dgm:pt modelId="{CFB47ACE-DCDF-4CF0-899E-6E035619C9D0}" type="pres">
      <dgm:prSet presAssocID="{50A791E6-91D2-4EB2-9666-76555DF4E061}" presName="hSp" presStyleCnt="0"/>
      <dgm:spPr/>
      <dgm:t>
        <a:bodyPr/>
        <a:lstStyle/>
        <a:p>
          <a:endParaRPr lang="en-US"/>
        </a:p>
      </dgm:t>
    </dgm:pt>
    <dgm:pt modelId="{EB21910E-955E-A041-B4E5-FDEBC83DD307}" type="pres">
      <dgm:prSet presAssocID="{0E9DEFDF-F8CF-1C42-AD35-4CA3177180E1}" presName="rectComp" presStyleCnt="0"/>
      <dgm:spPr/>
      <dgm:t>
        <a:bodyPr/>
        <a:lstStyle/>
        <a:p>
          <a:endParaRPr lang="en-US"/>
        </a:p>
      </dgm:t>
    </dgm:pt>
    <dgm:pt modelId="{392087B7-43C0-A74D-B123-26639B1F06BB}" type="pres">
      <dgm:prSet presAssocID="{0E9DEFDF-F8CF-1C42-AD35-4CA3177180E1}" presName="bgRect" presStyleLbl="bgShp" presStyleIdx="5" presStyleCnt="8"/>
      <dgm:spPr/>
      <dgm:t>
        <a:bodyPr/>
        <a:lstStyle/>
        <a:p>
          <a:endParaRPr lang="en-US"/>
        </a:p>
      </dgm:t>
    </dgm:pt>
    <dgm:pt modelId="{16107291-2370-CB40-AC05-DC7975BB871B}" type="pres">
      <dgm:prSet presAssocID="{0E9DEFDF-F8CF-1C42-AD35-4CA3177180E1}" presName="bgRectTx" presStyleLbl="bgShp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00978-D94E-402D-8E93-5401550FCCBE}" type="pres">
      <dgm:prSet presAssocID="{0E9DEFDF-F8CF-1C42-AD35-4CA3177180E1}" presName="spComp" presStyleCnt="0"/>
      <dgm:spPr/>
      <dgm:t>
        <a:bodyPr/>
        <a:lstStyle/>
        <a:p>
          <a:endParaRPr lang="en-US"/>
        </a:p>
      </dgm:t>
    </dgm:pt>
    <dgm:pt modelId="{E3CF6FD0-365C-4DDD-A61B-39392696290B}" type="pres">
      <dgm:prSet presAssocID="{0E9DEFDF-F8CF-1C42-AD35-4CA3177180E1}" presName="hSp" presStyleCnt="0"/>
      <dgm:spPr/>
      <dgm:t>
        <a:bodyPr/>
        <a:lstStyle/>
        <a:p>
          <a:endParaRPr lang="en-US"/>
        </a:p>
      </dgm:t>
    </dgm:pt>
    <dgm:pt modelId="{14396629-F29F-479C-A3AD-31829FA79FDF}" type="pres">
      <dgm:prSet presAssocID="{A3634948-6CEE-4818-B15A-C0AD78D5E957}" presName="rectComp" presStyleCnt="0"/>
      <dgm:spPr/>
      <dgm:t>
        <a:bodyPr/>
        <a:lstStyle/>
        <a:p>
          <a:endParaRPr lang="en-US"/>
        </a:p>
      </dgm:t>
    </dgm:pt>
    <dgm:pt modelId="{CC2AAEDA-D21E-4F96-A2FC-A36CE9890DC7}" type="pres">
      <dgm:prSet presAssocID="{A3634948-6CEE-4818-B15A-C0AD78D5E957}" presName="bgRect" presStyleLbl="bgShp" presStyleIdx="6" presStyleCnt="8"/>
      <dgm:spPr/>
      <dgm:t>
        <a:bodyPr/>
        <a:lstStyle/>
        <a:p>
          <a:endParaRPr lang="en-US"/>
        </a:p>
      </dgm:t>
    </dgm:pt>
    <dgm:pt modelId="{F50D40A3-71FA-48B6-9719-97BF582383D1}" type="pres">
      <dgm:prSet presAssocID="{A3634948-6CEE-4818-B15A-C0AD78D5E957}" presName="bgRectTx" presStyleLbl="bgShp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724F0-973E-4780-9BD4-45CDC3CC6FB7}" type="pres">
      <dgm:prSet presAssocID="{A3634948-6CEE-4818-B15A-C0AD78D5E957}" presName="spComp" presStyleCnt="0"/>
      <dgm:spPr/>
      <dgm:t>
        <a:bodyPr/>
        <a:lstStyle/>
        <a:p>
          <a:endParaRPr lang="en-US"/>
        </a:p>
      </dgm:t>
    </dgm:pt>
    <dgm:pt modelId="{ABC3BE89-AE8A-44B4-BE6A-AFF31ECCE35F}" type="pres">
      <dgm:prSet presAssocID="{A3634948-6CEE-4818-B15A-C0AD78D5E957}" presName="hSp" presStyleCnt="0"/>
      <dgm:spPr/>
      <dgm:t>
        <a:bodyPr/>
        <a:lstStyle/>
        <a:p>
          <a:endParaRPr lang="en-US"/>
        </a:p>
      </dgm:t>
    </dgm:pt>
    <dgm:pt modelId="{21BEEF10-9D22-4469-8676-9E655C9B11A9}" type="pres">
      <dgm:prSet presAssocID="{D9476134-05E4-4BCF-BF3F-31A9DA388AB4}" presName="rectComp" presStyleCnt="0"/>
      <dgm:spPr/>
      <dgm:t>
        <a:bodyPr/>
        <a:lstStyle/>
        <a:p>
          <a:endParaRPr lang="en-US"/>
        </a:p>
      </dgm:t>
    </dgm:pt>
    <dgm:pt modelId="{0AC6CBF8-09E9-4FD4-BE27-20F9BE89C976}" type="pres">
      <dgm:prSet presAssocID="{D9476134-05E4-4BCF-BF3F-31A9DA388AB4}" presName="bgRect" presStyleLbl="bgShp" presStyleIdx="7" presStyleCnt="8"/>
      <dgm:spPr/>
      <dgm:t>
        <a:bodyPr/>
        <a:lstStyle/>
        <a:p>
          <a:endParaRPr lang="en-US"/>
        </a:p>
      </dgm:t>
    </dgm:pt>
    <dgm:pt modelId="{A3B1E9E6-8C8E-4DB0-8EF5-6A525B440E37}" type="pres">
      <dgm:prSet presAssocID="{D9476134-05E4-4BCF-BF3F-31A9DA388AB4}" presName="bgRectTx" presStyleLbl="bgShp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93B8B2-FAAF-4589-9410-E6017D4FB192}" type="presOf" srcId="{2C60B42D-7111-6F4D-9173-54CCD9982140}" destId="{E7F3BEEA-04FB-DB42-B610-36963424C8A1}" srcOrd="0" destOrd="0" presId="urn:microsoft.com/office/officeart/2005/8/layout/hierarchy5"/>
    <dgm:cxn modelId="{7F4E5F7D-E3AA-446F-9A08-1B9243F04AF3}" type="presOf" srcId="{B44D08AC-FFC1-4015-8DAF-2BC94B4A97F0}" destId="{7B6DBC2C-A0AD-449C-92B0-1FECA41205B2}" srcOrd="1" destOrd="0" presId="urn:microsoft.com/office/officeart/2005/8/layout/hierarchy5"/>
    <dgm:cxn modelId="{41D258B5-4FCB-4543-B4D7-AE6411998779}" type="presOf" srcId="{A3634948-6CEE-4818-B15A-C0AD78D5E957}" destId="{CC2AAEDA-D21E-4F96-A2FC-A36CE9890DC7}" srcOrd="0" destOrd="0" presId="urn:microsoft.com/office/officeart/2005/8/layout/hierarchy5"/>
    <dgm:cxn modelId="{7AABABE0-1012-4089-A3AC-2F8890600915}" type="presOf" srcId="{CF3BBE4F-14A1-4D2E-9882-3044E79B1971}" destId="{45201D14-DC4F-42A3-9D5F-FDA991EC9F70}" srcOrd="1" destOrd="0" presId="urn:microsoft.com/office/officeart/2005/8/layout/hierarchy5"/>
    <dgm:cxn modelId="{41950221-FCE5-4668-850A-8D42462D1DEE}" type="presOf" srcId="{DEDF6C49-717E-4A64-9CCE-4720D73AA0A9}" destId="{5256336A-0662-4B7B-92AD-7A95078C4C6F}" srcOrd="1" destOrd="0" presId="urn:microsoft.com/office/officeart/2005/8/layout/hierarchy5"/>
    <dgm:cxn modelId="{F42F4F19-1E6B-4D44-96AC-F5CBABDC5B2E}" type="presOf" srcId="{0C2F51BA-5E8F-4143-9FFB-7C2E4082E44A}" destId="{0730E82A-9B56-2F48-A4AC-C0F27EF933FA}" srcOrd="0" destOrd="0" presId="urn:microsoft.com/office/officeart/2005/8/layout/hierarchy5"/>
    <dgm:cxn modelId="{F93442C7-5665-4181-91D5-D5337E722B99}" type="presOf" srcId="{479FB17A-ACD4-8E48-8251-EFD0D35FB2BC}" destId="{14032762-CE10-0142-9571-747C238E7247}" srcOrd="0" destOrd="0" presId="urn:microsoft.com/office/officeart/2005/8/layout/hierarchy5"/>
    <dgm:cxn modelId="{2DDD8932-5445-4DB0-AFE0-ECA1C70FE0C9}" type="presOf" srcId="{212E84E9-38A5-D642-BA27-D3C9B9BD4EFA}" destId="{A2B76F6D-2C90-DF41-8964-ADCE10B5711D}" srcOrd="0" destOrd="0" presId="urn:microsoft.com/office/officeart/2005/8/layout/hierarchy5"/>
    <dgm:cxn modelId="{B65B02AF-D84F-453F-8E88-A5AE3FC9E02B}" type="presOf" srcId="{DB0573AA-888B-4505-93BF-7A3E6199E517}" destId="{4D7190C3-6F83-431B-BA82-40A9A23B3CC8}" srcOrd="0" destOrd="0" presId="urn:microsoft.com/office/officeart/2005/8/layout/hierarchy5"/>
    <dgm:cxn modelId="{965E2F9D-1219-4551-917F-EFD9FAFFBD6F}" srcId="{AEF36CDE-F944-1E4D-8E0A-C1FC8CD2A47F}" destId="{BC5A698D-CD56-4AFA-B976-EC50BB03CB02}" srcOrd="0" destOrd="0" parTransId="{9BCC61E0-51B9-4F64-B3C2-060AB38F8BCA}" sibTransId="{2D9F15B4-A3B1-41E8-8047-D0DEB96BA08C}"/>
    <dgm:cxn modelId="{CE904197-1F81-42CE-8F5D-23ADDBD36E1D}" type="presOf" srcId="{66AB130F-6E0E-42EE-BA11-0420F4B31BBF}" destId="{CB1C1376-708C-454B-88BF-D06E11EEB20A}" srcOrd="0" destOrd="0" presId="urn:microsoft.com/office/officeart/2005/8/layout/hierarchy5"/>
    <dgm:cxn modelId="{58DD689B-ED54-4D2B-A11C-26FEC0802CE3}" srcId="{03D3CCD5-573C-EE43-A5BB-C5046525DF3D}" destId="{19A27042-C66A-4275-9B68-0E74A9558F5E}" srcOrd="0" destOrd="0" parTransId="{9F399422-804D-462F-B22A-7210D5FCEC9E}" sibTransId="{D3E022D8-DD8B-46D5-814E-CDD38BE00C86}"/>
    <dgm:cxn modelId="{E3451D26-6091-41CA-B66F-58AB0C21744C}" type="presOf" srcId="{31ADA278-7D7B-483D-948D-D7261043F319}" destId="{0D762716-7BFE-4797-96F8-B62F6F7BA0CE}" srcOrd="1" destOrd="0" presId="urn:microsoft.com/office/officeart/2005/8/layout/hierarchy5"/>
    <dgm:cxn modelId="{5DB0074D-2722-7E43-82F6-C6F2A30039AA}" srcId="{880B32A8-00B2-1E44-B240-2A96269E198F}" destId="{DE0E7CAA-8B5D-254C-B056-68F265C42F56}" srcOrd="4" destOrd="0" parTransId="{46177D06-8094-3F4A-9D3D-FBC02D9FCC8E}" sibTransId="{D132A83C-37B9-7348-A5F5-BD33616D16B1}"/>
    <dgm:cxn modelId="{8508F5F7-3E35-49A3-B43E-0F5FA00E3E69}" type="presOf" srcId="{03D3CCD5-573C-EE43-A5BB-C5046525DF3D}" destId="{34917A83-7B04-7B46-A2B7-96E530536906}" srcOrd="0" destOrd="0" presId="urn:microsoft.com/office/officeart/2005/8/layout/hierarchy5"/>
    <dgm:cxn modelId="{6506AE03-5541-470B-8428-B29903355E7D}" type="presOf" srcId="{AEF36CDE-F944-1E4D-8E0A-C1FC8CD2A47F}" destId="{A0598C91-A2BD-4848-BD59-E0ABDEDFF28B}" srcOrd="0" destOrd="0" presId="urn:microsoft.com/office/officeart/2005/8/layout/hierarchy5"/>
    <dgm:cxn modelId="{9A2EEAAF-F132-2E40-A6A1-B6C9726CA5C9}" srcId="{880B32A8-00B2-1E44-B240-2A96269E198F}" destId="{0E9DEFDF-F8CF-1C42-AD35-4CA3177180E1}" srcOrd="6" destOrd="0" parTransId="{462583F5-502E-D846-89CF-D2EFA48E9CC4}" sibTransId="{7D946138-028E-C74C-A06E-EB023644A06C}"/>
    <dgm:cxn modelId="{69F33486-F8C9-4CAA-8E74-7E356DE07817}" type="presOf" srcId="{53D740BA-393C-4653-83F1-F5FDCC9E1647}" destId="{320FE524-BA6B-4B25-8FE3-8A9FC9B558D4}" srcOrd="0" destOrd="0" presId="urn:microsoft.com/office/officeart/2005/8/layout/hierarchy5"/>
    <dgm:cxn modelId="{5468CE81-D3A5-4092-AAF5-E4D41A8BD2F5}" type="presOf" srcId="{DE0E7CAA-8B5D-254C-B056-68F265C42F56}" destId="{D05043D7-CF63-7D40-9094-59779312FA5B}" srcOrd="0" destOrd="0" presId="urn:microsoft.com/office/officeart/2005/8/layout/hierarchy5"/>
    <dgm:cxn modelId="{92D9610C-8CE1-4B8E-98F4-C5A00B8F2042}" type="presOf" srcId="{D9476134-05E4-4BCF-BF3F-31A9DA388AB4}" destId="{A3B1E9E6-8C8E-4DB0-8EF5-6A525B440E37}" srcOrd="1" destOrd="0" presId="urn:microsoft.com/office/officeart/2005/8/layout/hierarchy5"/>
    <dgm:cxn modelId="{C3FB20E9-4CC4-4AE0-B51D-FC3334C143DA}" type="presOf" srcId="{9BCC61E0-51B9-4F64-B3C2-060AB38F8BCA}" destId="{37D06CBF-EEC5-41F6-9294-4DCAC245488F}" srcOrd="1" destOrd="0" presId="urn:microsoft.com/office/officeart/2005/8/layout/hierarchy5"/>
    <dgm:cxn modelId="{9AE2C012-22ED-4D07-B270-D508F913339F}" type="presOf" srcId="{F050224C-7959-A147-891E-0B3BFF4B27F3}" destId="{95E4041E-858F-DD4A-A9A2-BA681F9F5EB0}" srcOrd="1" destOrd="0" presId="urn:microsoft.com/office/officeart/2005/8/layout/hierarchy5"/>
    <dgm:cxn modelId="{18D90CFA-F8EA-1445-A555-ECFC997B0FD3}" srcId="{522AEF91-A452-C24F-B0E5-164BF6AC88CE}" destId="{466A68E0-5380-2043-9951-8E81A9B60B1D}" srcOrd="0" destOrd="0" parTransId="{4F8F7D62-A7FD-F742-9827-124816DBC3C1}" sibTransId="{50772265-B59F-4F42-AD4F-AA0335948F3A}"/>
    <dgm:cxn modelId="{71CACC06-A2FB-4622-8FE7-3DE4DFB45EFC}" type="presOf" srcId="{CC4C9E0C-7D01-4049-AD75-6110C4F213E4}" destId="{6B222F42-0FD7-664E-B7DB-3F55CE06E8C5}" srcOrd="1" destOrd="0" presId="urn:microsoft.com/office/officeart/2005/8/layout/hierarchy5"/>
    <dgm:cxn modelId="{9AB781B5-DB53-4E99-BF2C-FBD5110127D6}" srcId="{0F306875-B8B2-434C-A44F-FD579F1F99EC}" destId="{2C603D8B-93C3-444F-B19C-A7780E077DF7}" srcOrd="0" destOrd="0" parTransId="{1C0437D2-0D7B-43FF-B355-F9C97699B727}" sibTransId="{29E7BAA9-0E88-4855-A412-54A2A7DF4D93}"/>
    <dgm:cxn modelId="{38B80040-E4EB-44FA-9A91-814C6EE2933F}" type="presOf" srcId="{B8AE83D1-55BC-EF4C-98FA-72C49CCE714E}" destId="{483CDCC8-C001-CA44-863E-FDF667289D4D}" srcOrd="1" destOrd="0" presId="urn:microsoft.com/office/officeart/2005/8/layout/hierarchy5"/>
    <dgm:cxn modelId="{A7CE9347-DF5C-4626-808D-089A9AF9E4B0}" type="presOf" srcId="{0845E74B-896C-4EF2-B67A-8BF63D7E76BA}" destId="{B067095A-01B7-4738-B004-15F7B8CB866C}" srcOrd="0" destOrd="0" presId="urn:microsoft.com/office/officeart/2005/8/layout/hierarchy5"/>
    <dgm:cxn modelId="{070EF64F-A3D8-43F8-BC7B-B45EE249DE84}" type="presOf" srcId="{2B541F8D-B661-104B-AC60-D57F075BE033}" destId="{28F1CF39-33FD-6445-96CE-34CFC4F6EA5C}" srcOrd="0" destOrd="0" presId="urn:microsoft.com/office/officeart/2005/8/layout/hierarchy5"/>
    <dgm:cxn modelId="{56F8BA7D-7787-4A06-B714-46731D80D92E}" type="presOf" srcId="{B8AE83D1-55BC-EF4C-98FA-72C49CCE714E}" destId="{5DAD34C5-2F9B-B74E-B786-FDF6913343E6}" srcOrd="0" destOrd="0" presId="urn:microsoft.com/office/officeart/2005/8/layout/hierarchy5"/>
    <dgm:cxn modelId="{A30FB75A-2549-4BEE-A473-1856EDC85F84}" type="presOf" srcId="{3F521A69-5665-4745-BC07-4370B2A6243B}" destId="{3A690A05-B5B3-524F-A32F-2A2612B98E07}" srcOrd="0" destOrd="0" presId="urn:microsoft.com/office/officeart/2005/8/layout/hierarchy5"/>
    <dgm:cxn modelId="{BA7A1650-43F6-4A92-A3F6-8208EC3E1494}" type="presOf" srcId="{CBC89F4F-0ED7-4A17-B9F9-CCD2C0794FEB}" destId="{FCD0271D-9DA5-4FA4-AC28-32E83D614764}" srcOrd="0" destOrd="0" presId="urn:microsoft.com/office/officeart/2005/8/layout/hierarchy5"/>
    <dgm:cxn modelId="{5B951088-3053-4A4E-9B97-665D2A686ABC}" srcId="{466A68E0-5380-2043-9951-8E81A9B60B1D}" destId="{FA15BFCE-8819-D043-BAD6-936FB07875A3}" srcOrd="1" destOrd="0" parTransId="{0C2F51BA-5E8F-4143-9FFB-7C2E4082E44A}" sibTransId="{29134C87-386E-234A-BC1C-9B71FC642FDD}"/>
    <dgm:cxn modelId="{0583D204-591C-4DD9-A5BE-D7E1575A6D73}" type="presOf" srcId="{D1F50E0E-9799-754E-B6BC-1DD74300EAE0}" destId="{67680221-2CFC-B040-B462-05F6C52DA67A}" srcOrd="0" destOrd="0" presId="urn:microsoft.com/office/officeart/2005/8/layout/hierarchy5"/>
    <dgm:cxn modelId="{9795E6E4-34D8-4807-8BB5-0E851353D83D}" type="presOf" srcId="{0E9DEFDF-F8CF-1C42-AD35-4CA3177180E1}" destId="{392087B7-43C0-A74D-B123-26639B1F06BB}" srcOrd="0" destOrd="0" presId="urn:microsoft.com/office/officeart/2005/8/layout/hierarchy5"/>
    <dgm:cxn modelId="{81B6FF14-30DD-4851-8273-23277F03E8C9}" type="presOf" srcId="{522AEF91-A452-C24F-B0E5-164BF6AC88CE}" destId="{A145FAE7-7FBC-1B4D-9333-CB178EE7FC10}" srcOrd="0" destOrd="0" presId="urn:microsoft.com/office/officeart/2005/8/layout/hierarchy5"/>
    <dgm:cxn modelId="{9B7743E0-E3C7-42A2-B212-8853049FB16E}" type="presOf" srcId="{6710112C-875B-9C46-93AB-929F673FA572}" destId="{BB79C3EA-20D2-FA42-8878-FD3A7C4334CC}" srcOrd="1" destOrd="0" presId="urn:microsoft.com/office/officeart/2005/8/layout/hierarchy5"/>
    <dgm:cxn modelId="{C256AD38-B634-AD4D-B7B4-36D15146A3F2}" srcId="{FA15BFCE-8819-D043-BAD6-936FB07875A3}" destId="{8AA1FD31-7D96-634E-A787-6A591AC4E6A3}" srcOrd="0" destOrd="0" parTransId="{345B2A4E-2CB3-184B-A9B4-40C225EEE8E3}" sibTransId="{9B426F5C-7228-D649-A62B-AC0FB7DE0705}"/>
    <dgm:cxn modelId="{020326FA-B91B-4D6E-85C9-32C69D5AAA44}" srcId="{52D0CC7D-5E7E-3248-A7DD-33F03EEB1577}" destId="{B233E285-FC47-4F9A-A0D4-4BF6918DB55F}" srcOrd="0" destOrd="0" parTransId="{55B6C1A0-264A-4014-A516-48046109E324}" sibTransId="{0EC0DF42-5A03-49F5-940A-2349BA3C504C}"/>
    <dgm:cxn modelId="{71310C5A-120F-4BD1-AAC0-9F942948146B}" type="presOf" srcId="{55B6C1A0-264A-4014-A516-48046109E324}" destId="{758D7C40-4C56-4983-94B9-D6402BE66EE5}" srcOrd="0" destOrd="0" presId="urn:microsoft.com/office/officeart/2005/8/layout/hierarchy5"/>
    <dgm:cxn modelId="{6BAF67CE-BCE8-4BC1-A94F-FF7C66D806B2}" type="presOf" srcId="{808024C7-2FA0-40E5-B6C0-DB46E91E3098}" destId="{BAD37B43-AC0A-42FC-A991-F03088129EAF}" srcOrd="0" destOrd="0" presId="urn:microsoft.com/office/officeart/2005/8/layout/hierarchy5"/>
    <dgm:cxn modelId="{05EB8076-20C9-4577-A8B8-E810B89D6FB9}" type="presOf" srcId="{B44D08AC-FFC1-4015-8DAF-2BC94B4A97F0}" destId="{0B3C9BE8-F7D0-493D-951A-624E03CAD15E}" srcOrd="0" destOrd="0" presId="urn:microsoft.com/office/officeart/2005/8/layout/hierarchy5"/>
    <dgm:cxn modelId="{F3A60637-31E8-469E-86A6-75CB1E15E7C9}" type="presOf" srcId="{360E74DF-E7A1-43CE-BE3D-36DE84DC16FD}" destId="{02F76C2B-10DC-464B-B761-BF92ECE13F7A}" srcOrd="0" destOrd="0" presId="urn:microsoft.com/office/officeart/2005/8/layout/hierarchy5"/>
    <dgm:cxn modelId="{9C3CD630-7143-4492-845B-68F9AA116B9B}" type="presOf" srcId="{22F9DE8E-E33C-9B45-92F5-6FA3578D609E}" destId="{97DF6072-A78B-6741-BD97-0CA5CB783613}" srcOrd="1" destOrd="0" presId="urn:microsoft.com/office/officeart/2005/8/layout/hierarchy5"/>
    <dgm:cxn modelId="{A0BE50BB-B96B-46AF-8B05-22A00A4B03B6}" srcId="{0EB744E8-BE82-BC4D-94FE-E98105C6C662}" destId="{E1B8877F-0BFD-4C71-8C22-DEF07F101F5E}" srcOrd="0" destOrd="0" parTransId="{2D5188AF-5703-4EAA-BE69-907676035CF4}" sibTransId="{DE21D5F4-AA3C-4B83-9C08-27D75F0E4C97}"/>
    <dgm:cxn modelId="{2D647592-0A54-4CE8-B86E-457AB2EBD682}" type="presOf" srcId="{4E62C86A-A0CE-1143-8EC2-BAA1B4922011}" destId="{64CF4EEB-C0CA-7940-8897-311ECD870111}" srcOrd="1" destOrd="0" presId="urn:microsoft.com/office/officeart/2005/8/layout/hierarchy5"/>
    <dgm:cxn modelId="{5BBA41F9-5C99-41E1-8A73-DADD8A86B7A2}" type="presOf" srcId="{22F9DE8E-E33C-9B45-92F5-6FA3578D609E}" destId="{6DEFE99E-D8A0-1F40-98D9-8F508013B1AA}" srcOrd="0" destOrd="0" presId="urn:microsoft.com/office/officeart/2005/8/layout/hierarchy5"/>
    <dgm:cxn modelId="{445F8D03-983C-4868-AB10-1F0AE878536E}" type="presOf" srcId="{9F399422-804D-462F-B22A-7210D5FCEC9E}" destId="{1D21E41E-08B9-467A-A753-61BEF443257D}" srcOrd="1" destOrd="0" presId="urn:microsoft.com/office/officeart/2005/8/layout/hierarchy5"/>
    <dgm:cxn modelId="{D3C8BFB0-7826-446E-93B2-81EE6D2E9959}" srcId="{4F8E37B0-581F-A040-8FEF-421ADE5FA044}" destId="{0246BFE5-D71C-4083-9F13-2A935C47FC58}" srcOrd="0" destOrd="0" parTransId="{1FA84435-A3EB-4817-B00C-74EDE606C2C9}" sibTransId="{4123F2CD-BA56-4BE0-B0F6-C62AD549D79C}"/>
    <dgm:cxn modelId="{D6940517-543D-4DEE-8C58-3E14912AF79D}" type="presOf" srcId="{0E9DEFDF-F8CF-1C42-AD35-4CA3177180E1}" destId="{16107291-2370-CB40-AC05-DC7975BB871B}" srcOrd="1" destOrd="0" presId="urn:microsoft.com/office/officeart/2005/8/layout/hierarchy5"/>
    <dgm:cxn modelId="{C87A8262-3140-104B-AF9A-265DE520A675}" srcId="{BC5A698D-CD56-4AFA-B976-EC50BB03CB02}" destId="{3F521A69-5665-4745-BC07-4370B2A6243B}" srcOrd="0" destOrd="0" parTransId="{22F9DE8E-E33C-9B45-92F5-6FA3578D609E}" sibTransId="{917C3F6E-E131-A346-B40E-B6ED174D2654}"/>
    <dgm:cxn modelId="{66B86B1E-3FD1-9F48-8C7F-93FFEFC12E6F}" srcId="{2AADBC00-9953-7445-9400-D27192A6BC26}" destId="{58F352EE-3429-0846-BBC9-655C55027498}" srcOrd="0" destOrd="0" parTransId="{05294104-8991-6045-B265-A7DC926D7C93}" sibTransId="{C9B617BF-8786-8047-9923-BE3BACACF038}"/>
    <dgm:cxn modelId="{1539B3B4-1B27-4A02-A3C5-75AC1ED4B954}" srcId="{880B32A8-00B2-1E44-B240-2A96269E198F}" destId="{D9476134-05E4-4BCF-BF3F-31A9DA388AB4}" srcOrd="8" destOrd="0" parTransId="{E70365CD-A304-492E-9619-38331C94C292}" sibTransId="{C74ECC3C-E5CA-40D9-A922-E828160B6147}"/>
    <dgm:cxn modelId="{9CBA126C-1AAA-4541-8AD9-4798C9C9494F}" srcId="{2AADBC00-9953-7445-9400-D27192A6BC26}" destId="{98228AD4-B976-9B44-A7ED-CB92B6A9278A}" srcOrd="1" destOrd="0" parTransId="{15F576AC-BC05-ED44-B9FB-0A8FAC3DF552}" sibTransId="{180B2397-0589-5C46-B90B-ED34971F2DEE}"/>
    <dgm:cxn modelId="{64B3A976-F878-0742-80C3-47929F062972}" srcId="{53D740BA-393C-4653-83F1-F5FDCC9E1647}" destId="{AB403680-AB91-8F46-B4AC-3A243F3561C8}" srcOrd="0" destOrd="0" parTransId="{DEE46DE6-6368-4C45-B122-A1D9B20FFA18}" sibTransId="{CBEADAFF-AEEB-1146-ACAF-38F97A5CC9C1}"/>
    <dgm:cxn modelId="{4CBC005A-1529-4AE1-A128-59C7A55C9F54}" type="presOf" srcId="{05294104-8991-6045-B265-A7DC926D7C93}" destId="{FCE52DE3-5C7E-4040-8870-5BCFD101CF58}" srcOrd="1" destOrd="0" presId="urn:microsoft.com/office/officeart/2005/8/layout/hierarchy5"/>
    <dgm:cxn modelId="{9936D648-00A4-094F-99FA-D483161AD835}" srcId="{E1B8877F-0BFD-4C71-8C22-DEF07F101F5E}" destId="{4F8E37B0-581F-A040-8FEF-421ADE5FA044}" srcOrd="0" destOrd="0" parTransId="{479FB17A-ACD4-8E48-8251-EFD0D35FB2BC}" sibTransId="{26EAF8A3-DD7E-634B-B7FA-1F357EB7FE76}"/>
    <dgm:cxn modelId="{23DDC86A-A3B1-4572-B442-8D1BF78F460B}" type="presOf" srcId="{0F306875-B8B2-434C-A44F-FD579F1F99EC}" destId="{64AD9DD4-D242-4DA4-A44F-450276F61324}" srcOrd="0" destOrd="0" presId="urn:microsoft.com/office/officeart/2005/8/layout/hierarchy5"/>
    <dgm:cxn modelId="{F39C90CB-EC4C-4105-960B-8B5FC273AFBA}" type="presOf" srcId="{0246BFE5-D71C-4083-9F13-2A935C47FC58}" destId="{1B93CC30-AE67-47F4-866B-2975117CC1E9}" srcOrd="0" destOrd="0" presId="urn:microsoft.com/office/officeart/2005/8/layout/hierarchy5"/>
    <dgm:cxn modelId="{5EDB9E03-65CE-43A9-8C34-D8190B8FFCE6}" type="presOf" srcId="{F1DFB7E8-83C0-422D-889B-903F49A20451}" destId="{3CFDA346-5F3E-4111-B812-3AF0D225BD0E}" srcOrd="1" destOrd="0" presId="urn:microsoft.com/office/officeart/2005/8/layout/hierarchy5"/>
    <dgm:cxn modelId="{73E414B6-DCA8-DD43-BBF8-0F42FEF0461F}" srcId="{98228AD4-B976-9B44-A7ED-CB92B6A9278A}" destId="{B7580BBE-DFC8-E24C-A4AF-80FB7AAD5439}" srcOrd="1" destOrd="0" parTransId="{212E84E9-38A5-D642-BA27-D3C9B9BD4EFA}" sibTransId="{AF959C29-561F-0D41-B854-44F2F0517AD7}"/>
    <dgm:cxn modelId="{9630E35C-2047-452C-B25E-48180254D8B5}" type="presOf" srcId="{A3634948-6CEE-4818-B15A-C0AD78D5E957}" destId="{F50D40A3-71FA-48B6-9719-97BF582383D1}" srcOrd="1" destOrd="0" presId="urn:microsoft.com/office/officeart/2005/8/layout/hierarchy5"/>
    <dgm:cxn modelId="{7EA81DB8-970B-4BB4-B0DE-F5BD0F61B94C}" type="presOf" srcId="{D9476134-05E4-4BCF-BF3F-31A9DA388AB4}" destId="{0AC6CBF8-09E9-4FD4-BE27-20F9BE89C976}" srcOrd="0" destOrd="0" presId="urn:microsoft.com/office/officeart/2005/8/layout/hierarchy5"/>
    <dgm:cxn modelId="{744B7076-ED34-4C67-9241-589933B0AD13}" srcId="{0246BFE5-D71C-4083-9F13-2A935C47FC58}" destId="{0FC13288-263A-4565-A39E-A0B53E692669}" srcOrd="0" destOrd="0" parTransId="{26976995-CB9B-4536-989D-6825010A1CBD}" sibTransId="{BEE3999C-A51D-4424-A7F9-CA5660AD2E91}"/>
    <dgm:cxn modelId="{9F0E3848-5180-BB44-B482-57F507961991}" srcId="{880B32A8-00B2-1E44-B240-2A96269E198F}" destId="{B8AE83D1-55BC-EF4C-98FA-72C49CCE714E}" srcOrd="3" destOrd="0" parTransId="{3FDE005D-4C1F-004D-ACA9-036DFBAFD397}" sibTransId="{28888225-B43D-D149-B410-FA1ACC814698}"/>
    <dgm:cxn modelId="{A137EE47-AB17-472A-B698-82E282BEA73A}" type="presOf" srcId="{2D5188AF-5703-4EAA-BE69-907676035CF4}" destId="{CC699CBB-122E-496E-AF80-6FA83123B9AA}" srcOrd="1" destOrd="0" presId="urn:microsoft.com/office/officeart/2005/8/layout/hierarchy5"/>
    <dgm:cxn modelId="{C2B89B05-F608-4209-9C0F-B0BE6C106831}" srcId="{6C1B9AA7-82C3-2C4C-B4E6-27E0A0A3B089}" destId="{0F306875-B8B2-434C-A44F-FD579F1F99EC}" srcOrd="0" destOrd="0" parTransId="{0845E74B-896C-4EF2-B67A-8BF63D7E76BA}" sibTransId="{F621AB6D-139E-4CD6-9E7F-C2CC8036CC13}"/>
    <dgm:cxn modelId="{0828C555-5DC0-47C4-B913-03CFAE6FBE5A}" type="presOf" srcId="{F7C03363-4C3C-4CB3-AEBE-B1A0A1B2B2F5}" destId="{0E5A4189-D43C-4210-8F6E-81673DDD4B59}" srcOrd="0" destOrd="0" presId="urn:microsoft.com/office/officeart/2005/8/layout/hierarchy5"/>
    <dgm:cxn modelId="{69F142F9-2D80-4459-BF8E-F152A96DC44A}" type="presOf" srcId="{6C1B9AA7-82C3-2C4C-B4E6-27E0A0A3B089}" destId="{309927C7-088F-5F49-8DAA-F5B83E027A77}" srcOrd="0" destOrd="0" presId="urn:microsoft.com/office/officeart/2005/8/layout/hierarchy5"/>
    <dgm:cxn modelId="{9DC2E185-F29B-47B1-85CA-815ECC874E97}" type="presOf" srcId="{B233E285-FC47-4F9A-A0D4-4BF6918DB55F}" destId="{9D6BFAF0-9A7A-4037-B7E6-6A7C2181A363}" srcOrd="0" destOrd="0" presId="urn:microsoft.com/office/officeart/2005/8/layout/hierarchy5"/>
    <dgm:cxn modelId="{FCC89539-763B-43B9-9FA7-ABAFDBC9ECC4}" type="presOf" srcId="{79F6A02F-C348-0C4B-9119-035A3C5BE1E3}" destId="{9E82FC1D-973B-C34E-B7B3-AEA357706E96}" srcOrd="0" destOrd="0" presId="urn:microsoft.com/office/officeart/2005/8/layout/hierarchy5"/>
    <dgm:cxn modelId="{6138BB53-86F6-4560-B9D6-76DBAD02A122}" type="presOf" srcId="{50A791E6-91D2-4EB2-9666-76555DF4E061}" destId="{D13333AD-8B7B-44B4-ACD0-D365547E1059}" srcOrd="1" destOrd="0" presId="urn:microsoft.com/office/officeart/2005/8/layout/hierarchy5"/>
    <dgm:cxn modelId="{6F0A15A8-F45C-4895-84ED-E774E770637F}" type="presOf" srcId="{08F70B1F-E29F-480E-8230-CC1A2260CD3D}" destId="{968BDAB8-99B3-4F41-8BB2-5F8A19514B3C}" srcOrd="0" destOrd="0" presId="urn:microsoft.com/office/officeart/2005/8/layout/hierarchy5"/>
    <dgm:cxn modelId="{813ED43C-6C7D-7E4F-9448-FEA3E276FD04}" srcId="{423DA95F-3178-4F8B-BC32-337BE9953E85}" destId="{FD5FA2E9-3ACA-C048-A5C7-15CCD4BDBFB5}" srcOrd="0" destOrd="0" parTransId="{D1F50E0E-9799-754E-B6BC-1DD74300EAE0}" sibTransId="{230C57A6-7ED9-B546-8FF6-0BFBE7E0C7CE}"/>
    <dgm:cxn modelId="{BE1BB360-44BE-4910-B2D8-477E8BC14E0D}" srcId="{880B32A8-00B2-1E44-B240-2A96269E198F}" destId="{A3634948-6CEE-4818-B15A-C0AD78D5E957}" srcOrd="7" destOrd="0" parTransId="{EAF10A57-FA49-4ED1-9BE9-3A694C6A8300}" sibTransId="{9F5465C3-4B5C-446B-AFFF-16F768B91617}"/>
    <dgm:cxn modelId="{8181F8F1-ED9D-4745-8164-28B00AD09100}" type="presOf" srcId="{0396FA46-062A-49D9-8CB3-106945A78D9D}" destId="{3760028A-89A4-400E-9BF4-8258F922559B}" srcOrd="0" destOrd="0" presId="urn:microsoft.com/office/officeart/2005/8/layout/hierarchy5"/>
    <dgm:cxn modelId="{FBFC4151-6707-42BB-871D-4EFFA1DA5002}" type="presOf" srcId="{4F8F7D62-A7FD-F742-9827-124816DBC3C1}" destId="{09220E26-B514-294E-8588-13A9360F113A}" srcOrd="1" destOrd="0" presId="urn:microsoft.com/office/officeart/2005/8/layout/hierarchy5"/>
    <dgm:cxn modelId="{51A765CE-EDE0-4001-84D9-9468E946B624}" type="presOf" srcId="{26976995-CB9B-4536-989D-6825010A1CBD}" destId="{7DE7C792-3EC4-4D13-9280-DF619964B62D}" srcOrd="1" destOrd="0" presId="urn:microsoft.com/office/officeart/2005/8/layout/hierarchy5"/>
    <dgm:cxn modelId="{8FDE4DAC-3556-483D-8468-E6F594E1E4CA}" type="presOf" srcId="{0C2F51BA-5E8F-4143-9FFB-7C2E4082E44A}" destId="{36CDA210-1AB7-E045-B897-FD211F1C6192}" srcOrd="1" destOrd="0" presId="urn:microsoft.com/office/officeart/2005/8/layout/hierarchy5"/>
    <dgm:cxn modelId="{390AA424-BE24-43F4-91F1-8A3A2AEC06F7}" srcId="{FD5FA2E9-3ACA-C048-A5C7-15CCD4BDBFB5}" destId="{66AB130F-6E0E-42EE-BA11-0420F4B31BBF}" srcOrd="0" destOrd="0" parTransId="{CBC89F4F-0ED7-4A17-B9F9-CCD2C0794FEB}" sibTransId="{9CDD3A6B-87C6-4502-8DA6-A976DC53589A}"/>
    <dgm:cxn modelId="{A0E59E01-118D-4236-8D3B-2B413A5AAF18}" type="presOf" srcId="{05294104-8991-6045-B265-A7DC926D7C93}" destId="{DF466BBC-4F47-0F48-8730-A9A5302FB782}" srcOrd="0" destOrd="0" presId="urn:microsoft.com/office/officeart/2005/8/layout/hierarchy5"/>
    <dgm:cxn modelId="{4013DFA9-04B1-4056-A7DB-C476369E8145}" type="presOf" srcId="{4F8E37B0-581F-A040-8FEF-421ADE5FA044}" destId="{FA96F614-B3C1-6848-A6AC-8E7F848EAC2D}" srcOrd="0" destOrd="0" presId="urn:microsoft.com/office/officeart/2005/8/layout/hierarchy5"/>
    <dgm:cxn modelId="{1A8E7F18-D8DB-C048-9C8E-D29EC7B5127E}" srcId="{98228AD4-B976-9B44-A7ED-CB92B6A9278A}" destId="{AEF36CDE-F944-1E4D-8E0A-C1FC8CD2A47F}" srcOrd="0" destOrd="0" parTransId="{518D5ADF-19BF-084F-AF48-D20BD76EA876}" sibTransId="{9DC7543F-0AE4-E04D-AAC7-1B5657ED91EF}"/>
    <dgm:cxn modelId="{BA6AE4C2-FA66-4434-A1C7-07A5F3F97CD7}" type="presOf" srcId="{1FA84435-A3EB-4817-B00C-74EDE606C2C9}" destId="{55A2DD0B-62CD-4E67-AACA-A0A206756A16}" srcOrd="0" destOrd="0" presId="urn:microsoft.com/office/officeart/2005/8/layout/hierarchy5"/>
    <dgm:cxn modelId="{CE728588-AA8E-4AB4-92A5-3F3013D4B67A}" type="presOf" srcId="{79F6A02F-C348-0C4B-9119-035A3C5BE1E3}" destId="{D55A8AE8-8FB0-0C4F-9335-371C634F775B}" srcOrd="1" destOrd="0" presId="urn:microsoft.com/office/officeart/2005/8/layout/hierarchy5"/>
    <dgm:cxn modelId="{0007528A-F507-4A53-A9F9-7EFF68C35A23}" type="presOf" srcId="{DEE46DE6-6368-4C45-B122-A1D9B20FFA18}" destId="{74B7B22B-067C-2041-90F3-A000626BD806}" srcOrd="0" destOrd="0" presId="urn:microsoft.com/office/officeart/2005/8/layout/hierarchy5"/>
    <dgm:cxn modelId="{FA1D8A8D-D9D1-4C46-8B94-11FE9C6A009D}" type="presOf" srcId="{15F576AC-BC05-ED44-B9FB-0A8FAC3DF552}" destId="{8B577A49-29AB-1B4C-810B-E59941456BD7}" srcOrd="0" destOrd="0" presId="urn:microsoft.com/office/officeart/2005/8/layout/hierarchy5"/>
    <dgm:cxn modelId="{79FCE417-C81A-49DB-A241-D27F81692198}" type="presOf" srcId="{4E62C86A-A0CE-1143-8EC2-BAA1B4922011}" destId="{A4993DE4-1F12-2E41-98EF-8BDCD557F6AC}" srcOrd="0" destOrd="0" presId="urn:microsoft.com/office/officeart/2005/8/layout/hierarchy5"/>
    <dgm:cxn modelId="{ABFF1EB0-1879-43A8-AF7B-63BB1D4098EF}" type="presOf" srcId="{345B2A4E-2CB3-184B-A9B4-40C225EEE8E3}" destId="{52083D75-E6C7-9049-988F-F7A7CDAD66F0}" srcOrd="1" destOrd="0" presId="urn:microsoft.com/office/officeart/2005/8/layout/hierarchy5"/>
    <dgm:cxn modelId="{78525C83-9193-4027-99EB-17AA1F4063F2}" type="presOf" srcId="{26976995-CB9B-4536-989D-6825010A1CBD}" destId="{2E3D0A2D-11FA-4317-BAD8-17C01A55217E}" srcOrd="0" destOrd="0" presId="urn:microsoft.com/office/officeart/2005/8/layout/hierarchy5"/>
    <dgm:cxn modelId="{22890FF7-D907-40F6-90DA-7EFA2FFC7E11}" srcId="{8AA1FD31-7D96-634E-A787-6A591AC4E6A3}" destId="{BFD41014-CC57-4D5D-802E-A79C1F87840D}" srcOrd="0" destOrd="0" parTransId="{F1DFB7E8-83C0-422D-889B-903F49A20451}" sibTransId="{045B9D96-0D96-4BD2-8624-BF86623F936F}"/>
    <dgm:cxn modelId="{505F387B-D1ED-4710-AB08-C89B82652E18}" type="presOf" srcId="{DE0E7CAA-8B5D-254C-B056-68F265C42F56}" destId="{1694C4ED-68B4-5F42-9E09-867060EDB024}" srcOrd="1" destOrd="0" presId="urn:microsoft.com/office/officeart/2005/8/layout/hierarchy5"/>
    <dgm:cxn modelId="{7DE9978E-4433-4436-BCFA-68C41C1C37C3}" type="presOf" srcId="{0FC13288-263A-4565-A39E-A0B53E692669}" destId="{8452F2FD-1BC2-4C14-8C32-B15C13224DB1}" srcOrd="0" destOrd="0" presId="urn:microsoft.com/office/officeart/2005/8/layout/hierarchy5"/>
    <dgm:cxn modelId="{4AF0D645-89A0-4047-A765-1A7BC032FCFB}" srcId="{880B32A8-00B2-1E44-B240-2A96269E198F}" destId="{50A791E6-91D2-4EB2-9666-76555DF4E061}" srcOrd="5" destOrd="0" parTransId="{4E313109-8C5D-4D36-B8E4-99B013C9C2E4}" sibTransId="{6670EB44-3FAE-4FB8-AE21-D0D202E51C6B}"/>
    <dgm:cxn modelId="{754387E2-9D92-46EB-AEA6-1AF86B4B047F}" type="presOf" srcId="{2AADBC00-9953-7445-9400-D27192A6BC26}" destId="{C1B2EDBF-3986-EF4E-A6C8-C8C6512600D9}" srcOrd="0" destOrd="0" presId="urn:microsoft.com/office/officeart/2005/8/layout/hierarchy5"/>
    <dgm:cxn modelId="{859B2ACE-256D-498D-A93A-FF7151EC5711}" srcId="{DB0573AA-888B-4505-93BF-7A3E6199E517}" destId="{0396FA46-062A-49D9-8CB3-106945A78D9D}" srcOrd="0" destOrd="0" parTransId="{08F70B1F-E29F-480E-8230-CC1A2260CD3D}" sibTransId="{7D166743-2925-40B2-9C4C-B9034A02AED2}"/>
    <dgm:cxn modelId="{DF742883-E3CE-4D89-B8C9-90C3A6CB7069}" type="presOf" srcId="{360E74DF-E7A1-43CE-BE3D-36DE84DC16FD}" destId="{BE29C7B6-E9B2-4A7F-B579-879531C9D2E2}" srcOrd="1" destOrd="0" presId="urn:microsoft.com/office/officeart/2005/8/layout/hierarchy5"/>
    <dgm:cxn modelId="{F71ACE17-DE15-40A7-8D82-1EEE4F81D4F5}" type="presOf" srcId="{50A791E6-91D2-4EB2-9666-76555DF4E061}" destId="{5A96DAD1-C233-424A-B729-9F7498DB3373}" srcOrd="0" destOrd="0" presId="urn:microsoft.com/office/officeart/2005/8/layout/hierarchy5"/>
    <dgm:cxn modelId="{C7D04EC7-8FCA-4FDF-AC4D-327DE3E2FF34}" type="presOf" srcId="{367A4347-C644-4D49-B9CD-3143B3E1FB7F}" destId="{F5D1E5CA-185C-954D-AEDA-EBFC9147F2FB}" srcOrd="1" destOrd="0" presId="urn:microsoft.com/office/officeart/2005/8/layout/hierarchy5"/>
    <dgm:cxn modelId="{B9A83443-AC18-4D08-9EBB-661EAC25F6C9}" type="presOf" srcId="{15F576AC-BC05-ED44-B9FB-0A8FAC3DF552}" destId="{23748457-6F13-CA47-A2A0-4F051DFBDE2E}" srcOrd="1" destOrd="0" presId="urn:microsoft.com/office/officeart/2005/8/layout/hierarchy5"/>
    <dgm:cxn modelId="{C90CCEBA-B642-4BAC-A203-B554340746EC}" type="presOf" srcId="{52D0CC7D-5E7E-3248-A7DD-33F03EEB1577}" destId="{74EA4AD8-1C90-754A-83A8-B0E9071B4AF2}" srcOrd="0" destOrd="0" presId="urn:microsoft.com/office/officeart/2005/8/layout/hierarchy5"/>
    <dgm:cxn modelId="{DFA93E7F-9676-49B7-B2F8-A65D89CB16BD}" type="presOf" srcId="{880B32A8-00B2-1E44-B240-2A96269E198F}" destId="{019A9E9B-ED85-5541-8F01-4F5A0610AC8E}" srcOrd="0" destOrd="0" presId="urn:microsoft.com/office/officeart/2005/8/layout/hierarchy5"/>
    <dgm:cxn modelId="{5E3344AA-1131-8240-B2DA-D2A718A1A15D}" srcId="{880B32A8-00B2-1E44-B240-2A96269E198F}" destId="{F050224C-7959-A147-891E-0B3BFF4B27F3}" srcOrd="1" destOrd="0" parTransId="{A2380CF6-35F6-9D42-94A0-3D311D5923F8}" sibTransId="{BD0B7142-5FE5-E344-9244-8D7067641B0E}"/>
    <dgm:cxn modelId="{5031D196-42C0-4699-BDC4-ABADA411B7A6}" type="presOf" srcId="{AB403680-AB91-8F46-B4AC-3A243F3561C8}" destId="{BFCCD526-B55A-CD4D-9F3A-2D0CC747E979}" srcOrd="0" destOrd="0" presId="urn:microsoft.com/office/officeart/2005/8/layout/hierarchy5"/>
    <dgm:cxn modelId="{9B8B7203-A31E-420A-8775-F699D845CCD6}" type="presOf" srcId="{6653F0E0-F91A-6346-90B0-6E49CF562903}" destId="{9D04A612-2825-2046-AA5C-48432D5717D8}" srcOrd="0" destOrd="0" presId="urn:microsoft.com/office/officeart/2005/8/layout/hierarchy5"/>
    <dgm:cxn modelId="{C6BB81FF-E500-4EAE-8B01-48E4AC535C5F}" type="presOf" srcId="{1C0437D2-0D7B-43FF-B355-F9C97699B727}" destId="{9DA9FB39-06EC-4E52-9C2B-5C94734038B8}" srcOrd="0" destOrd="0" presId="urn:microsoft.com/office/officeart/2005/8/layout/hierarchy5"/>
    <dgm:cxn modelId="{E04217C7-A5BD-482A-8F14-A293AAEBCDF8}" type="presOf" srcId="{88607AE8-FED0-4431-8AC2-4A553A94D4D6}" destId="{BD3346BF-4876-41C6-82A6-6EEEDFF27E57}" srcOrd="0" destOrd="0" presId="urn:microsoft.com/office/officeart/2005/8/layout/hierarchy5"/>
    <dgm:cxn modelId="{62EF2956-BEBB-3144-A5AD-4C901C44CABB}" srcId="{466A68E0-5380-2043-9951-8E81A9B60B1D}" destId="{6653F0E0-F91A-6346-90B0-6E49CF562903}" srcOrd="0" destOrd="0" parTransId="{367A4347-C644-4D49-B9CD-3143B3E1FB7F}" sibTransId="{D63AB08F-8915-4348-926B-4D43119A4073}"/>
    <dgm:cxn modelId="{A751BE6F-CF8E-4455-8B50-0D19B953EE4A}" type="presOf" srcId="{479FB17A-ACD4-8E48-8251-EFD0D35FB2BC}" destId="{F0AF45F6-4718-8945-AE0B-48D752C60B9A}" srcOrd="1" destOrd="0" presId="urn:microsoft.com/office/officeart/2005/8/layout/hierarchy5"/>
    <dgm:cxn modelId="{7B850450-EF9F-44A7-9A55-3453FADAA45D}" type="presOf" srcId="{BC5A698D-CD56-4AFA-B976-EC50BB03CB02}" destId="{5962ED4A-026A-49A2-ACC5-7E5F6F8ED2BF}" srcOrd="0" destOrd="0" presId="urn:microsoft.com/office/officeart/2005/8/layout/hierarchy5"/>
    <dgm:cxn modelId="{9575D0D4-E3D0-4463-BE54-84C7380374A3}" type="presOf" srcId="{1C0437D2-0D7B-43FF-B355-F9C97699B727}" destId="{DF75327B-EBCF-4676-B4FC-8EEB1D006D9D}" srcOrd="1" destOrd="0" presId="urn:microsoft.com/office/officeart/2005/8/layout/hierarchy5"/>
    <dgm:cxn modelId="{68A44678-4CBE-448E-832C-59485C7B6435}" type="presOf" srcId="{08F70B1F-E29F-480E-8230-CC1A2260CD3D}" destId="{8A13B898-BBE6-401F-94C8-F524A001BA5D}" srcOrd="1" destOrd="0" presId="urn:microsoft.com/office/officeart/2005/8/layout/hierarchy5"/>
    <dgm:cxn modelId="{8F8DA17B-32F3-4C1C-9AAF-D53BCE0981B4}" type="presOf" srcId="{518D5ADF-19BF-084F-AF48-D20BD76EA876}" destId="{CD04ECD2-535F-7341-B677-774B38F15171}" srcOrd="1" destOrd="0" presId="urn:microsoft.com/office/officeart/2005/8/layout/hierarchy5"/>
    <dgm:cxn modelId="{BB83A7C7-6B18-492C-8C81-F40D0B43B4A4}" type="presOf" srcId="{CC4C9E0C-7D01-4049-AD75-6110C4F213E4}" destId="{F9E3AB9F-D234-9F4C-9A32-7F71D74CBC11}" srcOrd="0" destOrd="0" presId="urn:microsoft.com/office/officeart/2005/8/layout/hierarchy5"/>
    <dgm:cxn modelId="{0B14BB40-888B-4802-ABB8-2F4537B34A0C}" type="presOf" srcId="{0EB744E8-BE82-BC4D-94FE-E98105C6C662}" destId="{30191198-0FB6-3441-B77D-D753B2475DAD}" srcOrd="0" destOrd="0" presId="urn:microsoft.com/office/officeart/2005/8/layout/hierarchy5"/>
    <dgm:cxn modelId="{24D8438F-F7BE-46F8-A633-B6FAE3630902}" type="presOf" srcId="{CBC89F4F-0ED7-4A17-B9F9-CCD2C0794FEB}" destId="{6FCC98C6-4C0C-43FA-ADC6-FBC06640B123}" srcOrd="1" destOrd="0" presId="urn:microsoft.com/office/officeart/2005/8/layout/hierarchy5"/>
    <dgm:cxn modelId="{E2D6ED67-6AD5-064A-B3F7-CE77CC324C77}" srcId="{BFD41014-CC57-4D5D-802E-A79C1F87840D}" destId="{6C1B9AA7-82C3-2C4C-B4E6-27E0A0A3B089}" srcOrd="0" destOrd="0" parTransId="{79F6A02F-C348-0C4B-9119-035A3C5BE1E3}" sibTransId="{72F1A3D7-AFC2-AB4F-86DD-5D0354E2162C}"/>
    <dgm:cxn modelId="{A283A331-2BFF-4645-BF6A-9C57F89B4950}" srcId="{66AB130F-6E0E-42EE-BA11-0420F4B31BBF}" destId="{88607AE8-FED0-4431-8AC2-4A553A94D4D6}" srcOrd="0" destOrd="0" parTransId="{B44D08AC-FFC1-4015-8DAF-2BC94B4A97F0}" sibTransId="{99D28A9A-D91D-47A5-865F-ECC4BB7F4982}"/>
    <dgm:cxn modelId="{C0B3C648-27B6-614D-AB26-18836512121C}" srcId="{880B32A8-00B2-1E44-B240-2A96269E198F}" destId="{522AEF91-A452-C24F-B0E5-164BF6AC88CE}" srcOrd="0" destOrd="0" parTransId="{473A9BDB-36CD-5340-B827-E04385B8316E}" sibTransId="{AA3FAAA0-868E-B549-9B0F-859248EC276E}"/>
    <dgm:cxn modelId="{6BAB5693-1313-4C94-8A06-08C47CEB607D}" srcId="{3F521A69-5665-4745-BC07-4370B2A6243B}" destId="{F7C03363-4C3C-4CB3-AEBE-B1A0A1B2B2F5}" srcOrd="0" destOrd="0" parTransId="{E3753759-6D4D-40F5-AD71-3FA492A3A0D5}" sibTransId="{CB087E7D-06F1-4308-BD31-231CECACF7D0}"/>
    <dgm:cxn modelId="{BD8B2CAC-7DC1-41EE-AC3E-5ADD3AC29216}" type="presOf" srcId="{31ADA278-7D7B-483D-948D-D7261043F319}" destId="{4BE03517-5865-40D7-B843-CF64C07D8044}" srcOrd="0" destOrd="0" presId="urn:microsoft.com/office/officeart/2005/8/layout/hierarchy5"/>
    <dgm:cxn modelId="{340DCCA1-4BC0-447D-B1E7-37B7B3367312}" srcId="{B233E285-FC47-4F9A-A0D4-4BF6918DB55F}" destId="{8730A200-9780-44C3-8EEC-2EB70CA556D5}" srcOrd="0" destOrd="0" parTransId="{DEDF6C49-717E-4A64-9CCE-4720D73AA0A9}" sibTransId="{950BFEDF-A56F-4903-8966-0E888D832A04}"/>
    <dgm:cxn modelId="{5AABAA5E-0B9A-0A44-9BC6-5EE9DF439510}" srcId="{880B32A8-00B2-1E44-B240-2A96269E198F}" destId="{2C60B42D-7111-6F4D-9173-54CCD9982140}" srcOrd="2" destOrd="0" parTransId="{70E78532-252A-6A45-A366-2096F8F49EF7}" sibTransId="{4CB126D2-809D-AA49-AEDD-E6B1C3EDF0E9}"/>
    <dgm:cxn modelId="{B3CE161D-FD9C-4BD6-9081-917DC050DD11}" type="presOf" srcId="{149A3714-F76D-4744-80BB-F8B66ED1ABFC}" destId="{6DE7C27F-C1DB-BC4A-ADBB-5484B49B0591}" srcOrd="0" destOrd="0" presId="urn:microsoft.com/office/officeart/2005/8/layout/hierarchy5"/>
    <dgm:cxn modelId="{5F02EB9E-31A5-44FA-9195-90A9A5AD5CB9}" type="presOf" srcId="{149A3714-F76D-4744-80BB-F8B66ED1ABFC}" destId="{D8FEF4FD-1FEC-0B45-A543-11E7E15906AF}" srcOrd="1" destOrd="0" presId="urn:microsoft.com/office/officeart/2005/8/layout/hierarchy5"/>
    <dgm:cxn modelId="{1BFD501D-F877-4B6E-BBF8-21FBBD2B8847}" type="presOf" srcId="{0845E74B-896C-4EF2-B67A-8BF63D7E76BA}" destId="{21363A02-134D-4361-BE54-A1867B68A79C}" srcOrd="1" destOrd="0" presId="urn:microsoft.com/office/officeart/2005/8/layout/hierarchy5"/>
    <dgm:cxn modelId="{3DB16627-ECAB-457C-B0E1-0FBBAC7805CA}" type="presOf" srcId="{6710112C-875B-9C46-93AB-929F673FA572}" destId="{5CEA1098-49D3-0D4B-8960-B909FA56E102}" srcOrd="0" destOrd="0" presId="urn:microsoft.com/office/officeart/2005/8/layout/hierarchy5"/>
    <dgm:cxn modelId="{B4EC913A-5DE6-41D4-B6E2-988BA9E78B16}" type="presOf" srcId="{E1B8877F-0BFD-4C71-8C22-DEF07F101F5E}" destId="{C42C5372-E502-48ED-9024-0780199C66C1}" srcOrd="0" destOrd="0" presId="urn:microsoft.com/office/officeart/2005/8/layout/hierarchy5"/>
    <dgm:cxn modelId="{246E365E-872A-468D-8C36-E2DE8E9F74C9}" type="presOf" srcId="{28D04431-B8F7-4AD0-B2D2-6C58DE28AC07}" destId="{D00FFD51-04EF-4D69-8425-15DDF40D177F}" srcOrd="0" destOrd="0" presId="urn:microsoft.com/office/officeart/2005/8/layout/hierarchy5"/>
    <dgm:cxn modelId="{18A8EAC2-74BA-4506-BA07-1B278E81C2E9}" type="presOf" srcId="{98228AD4-B976-9B44-A7ED-CB92B6A9278A}" destId="{F2C20160-E84C-E948-9362-517738797505}" srcOrd="0" destOrd="0" presId="urn:microsoft.com/office/officeart/2005/8/layout/hierarchy5"/>
    <dgm:cxn modelId="{8B8CA4C1-67D0-42B2-AD02-1A114DF524F0}" type="presOf" srcId="{2D5188AF-5703-4EAA-BE69-907676035CF4}" destId="{209C30A0-AF8A-4F45-82AF-A7281F06CD4A}" srcOrd="0" destOrd="0" presId="urn:microsoft.com/office/officeart/2005/8/layout/hierarchy5"/>
    <dgm:cxn modelId="{8337645D-5D44-9B4C-AA0A-B73A4715A337}" srcId="{FA15BFCE-8819-D043-BAD6-936FB07875A3}" destId="{0EB744E8-BE82-BC4D-94FE-E98105C6C662}" srcOrd="1" destOrd="0" parTransId="{CC4C9E0C-7D01-4049-AD75-6110C4F213E4}" sibTransId="{D92F8AFC-3CC7-D04E-A5A5-C5EE373073B6}"/>
    <dgm:cxn modelId="{2FDA7443-923C-43F3-92FB-C9B0BEAC7ACD}" type="presOf" srcId="{F050224C-7959-A147-891E-0B3BFF4B27F3}" destId="{24114E99-0CB3-1F40-BFBC-D77433E37280}" srcOrd="0" destOrd="0" presId="urn:microsoft.com/office/officeart/2005/8/layout/hierarchy5"/>
    <dgm:cxn modelId="{B3BB4FF8-F938-4B13-B949-13CA051F3950}" type="presOf" srcId="{423DA95F-3178-4F8B-BC32-337BE9953E85}" destId="{7140A6FB-B136-424D-8722-83CD8E5CE9D7}" srcOrd="0" destOrd="0" presId="urn:microsoft.com/office/officeart/2005/8/layout/hierarchy5"/>
    <dgm:cxn modelId="{F4A8A869-EE60-4E37-AD0C-7C588C061825}" type="presOf" srcId="{E3753759-6D4D-40F5-AD71-3FA492A3A0D5}" destId="{500E9558-5D85-4582-842D-F9C9FAB994BE}" srcOrd="0" destOrd="0" presId="urn:microsoft.com/office/officeart/2005/8/layout/hierarchy5"/>
    <dgm:cxn modelId="{B41887F4-6645-4975-8552-02EEA703CB99}" type="presOf" srcId="{8730A200-9780-44C3-8EEC-2EB70CA556D5}" destId="{07E53C05-DFB1-4C68-8667-8DEE3AC983D3}" srcOrd="0" destOrd="0" presId="urn:microsoft.com/office/officeart/2005/8/layout/hierarchy5"/>
    <dgm:cxn modelId="{D4FA890E-30C1-4484-ABA5-5B24A9486D23}" type="presOf" srcId="{4F8F7D62-A7FD-F742-9827-124816DBC3C1}" destId="{3EA9F5B2-4090-0742-9B66-405E27D07B05}" srcOrd="0" destOrd="0" presId="urn:microsoft.com/office/officeart/2005/8/layout/hierarchy5"/>
    <dgm:cxn modelId="{9C1702F9-30E3-45A0-873D-D789DC830C6A}" type="presOf" srcId="{55B6C1A0-264A-4014-A516-48046109E324}" destId="{1C5EC8D1-4FF9-4605-8214-2C146BB5B740}" srcOrd="1" destOrd="0" presId="urn:microsoft.com/office/officeart/2005/8/layout/hierarchy5"/>
    <dgm:cxn modelId="{67B3B78C-2124-2B40-91C8-DDFAE5A84512}" srcId="{6653F0E0-F91A-6346-90B0-6E49CF562903}" destId="{03D3CCD5-573C-EE43-A5BB-C5046525DF3D}" srcOrd="0" destOrd="0" parTransId="{0FA00A39-38B9-8A4B-981E-3FBD6DF7B01B}" sibTransId="{B31868EF-EFE7-D64F-A5B8-2DDC0D1EA861}"/>
    <dgm:cxn modelId="{A3EF144D-F19C-4EC8-AC76-44243AF018D6}" type="presOf" srcId="{518D5ADF-19BF-084F-AF48-D20BD76EA876}" destId="{46C53283-D173-4042-8E90-60AFA8797BE9}" srcOrd="0" destOrd="0" presId="urn:microsoft.com/office/officeart/2005/8/layout/hierarchy5"/>
    <dgm:cxn modelId="{EEBD3147-89DB-2B40-A067-B65456E03837}" srcId="{58F352EE-3429-0846-BBC9-655C55027498}" destId="{2B541F8D-B661-104B-AC60-D57F075BE033}" srcOrd="0" destOrd="0" parTransId="{149A3714-F76D-4744-80BB-F8B66ED1ABFC}" sibTransId="{A128C86F-7CEB-064B-B18E-285478DAB5C5}"/>
    <dgm:cxn modelId="{EB449D8D-8ED2-454E-889C-A78ADE3AA7BC}" srcId="{B7580BBE-DFC8-E24C-A4AF-80FB7AAD5439}" destId="{53D740BA-393C-4653-83F1-F5FDCC9E1647}" srcOrd="0" destOrd="0" parTransId="{CF3BBE4F-14A1-4D2E-9882-3044E79B1971}" sibTransId="{AC170802-A2B4-4AB3-983D-D19447CD9D85}"/>
    <dgm:cxn modelId="{B43B376D-B77E-4049-9199-3373BA79C408}" type="presOf" srcId="{D1F50E0E-9799-754E-B6BC-1DD74300EAE0}" destId="{3ABAAD57-3D91-544B-9FF5-3F90C5F2459B}" srcOrd="1" destOrd="0" presId="urn:microsoft.com/office/officeart/2005/8/layout/hierarchy5"/>
    <dgm:cxn modelId="{DF6FFCCB-2911-48B9-98ED-A540C57AA6F6}" type="presOf" srcId="{DEDF6C49-717E-4A64-9CCE-4720D73AA0A9}" destId="{757747DA-FBD6-415F-A3DF-AA8001B93893}" srcOrd="0" destOrd="0" presId="urn:microsoft.com/office/officeart/2005/8/layout/hierarchy5"/>
    <dgm:cxn modelId="{71E2EE9F-7BB7-4484-B019-D3540558701E}" srcId="{F7C03363-4C3C-4CB3-AEBE-B1A0A1B2B2F5}" destId="{28D04431-B8F7-4AD0-B2D2-6C58DE28AC07}" srcOrd="0" destOrd="0" parTransId="{808024C7-2FA0-40E5-B6C0-DB46E91E3098}" sibTransId="{A6BBCBB2-A5FB-4030-8F9A-83034C01D5FE}"/>
    <dgm:cxn modelId="{FF681635-D46E-438A-B6EA-A12A58C02976}" type="presOf" srcId="{808024C7-2FA0-40E5-B6C0-DB46E91E3098}" destId="{B7488960-43CA-4C5E-8C26-AED63F7C759E}" srcOrd="1" destOrd="0" presId="urn:microsoft.com/office/officeart/2005/8/layout/hierarchy5"/>
    <dgm:cxn modelId="{B041EDAB-1B77-4EFC-BDFC-61F4B4741878}" srcId="{2B541F8D-B661-104B-AC60-D57F075BE033}" destId="{423DA95F-3178-4F8B-BC32-337BE9953E85}" srcOrd="0" destOrd="0" parTransId="{360E74DF-E7A1-43CE-BE3D-36DE84DC16FD}" sibTransId="{C6D8F510-74A6-442C-AA92-EABF8840F475}"/>
    <dgm:cxn modelId="{04FE0A7A-3705-4274-9A66-35B8DD3F8DDB}" type="presOf" srcId="{FA15BFCE-8819-D043-BAD6-936FB07875A3}" destId="{44752CCB-4C01-964C-8503-4551A8B141EC}" srcOrd="0" destOrd="0" presId="urn:microsoft.com/office/officeart/2005/8/layout/hierarchy5"/>
    <dgm:cxn modelId="{F43188D1-5FF1-40A3-B668-E313BB45A1E5}" type="presOf" srcId="{2C60B42D-7111-6F4D-9173-54CCD9982140}" destId="{D0352A3C-959C-E74B-880E-A404F5C42237}" srcOrd="1" destOrd="0" presId="urn:microsoft.com/office/officeart/2005/8/layout/hierarchy5"/>
    <dgm:cxn modelId="{E318ECCB-E610-408F-8DF6-8E4BFE788DC8}" type="presOf" srcId="{9F399422-804D-462F-B22A-7210D5FCEC9E}" destId="{EE0467FB-EF3B-45BE-8207-64C9ABC45394}" srcOrd="0" destOrd="0" presId="urn:microsoft.com/office/officeart/2005/8/layout/hierarchy5"/>
    <dgm:cxn modelId="{35006F3F-5337-498A-8195-BDD7DFA6721E}" type="presOf" srcId="{CF3BBE4F-14A1-4D2E-9882-3044E79B1971}" destId="{E85DFD16-8099-48E9-8131-E05574CE5589}" srcOrd="0" destOrd="0" presId="urn:microsoft.com/office/officeart/2005/8/layout/hierarchy5"/>
    <dgm:cxn modelId="{A50424C0-0141-40D3-9B96-71E570FA18CF}" type="presOf" srcId="{F1DFB7E8-83C0-422D-889B-903F49A20451}" destId="{DA0C4967-F7C7-4D39-859A-6014E7CB60F9}" srcOrd="0" destOrd="0" presId="urn:microsoft.com/office/officeart/2005/8/layout/hierarchy5"/>
    <dgm:cxn modelId="{65897456-C895-4680-BF4C-B78E50BB9C7B}" type="presOf" srcId="{58F352EE-3429-0846-BBC9-655C55027498}" destId="{46DFD24C-0A25-984C-B471-2821A60B6BF6}" srcOrd="0" destOrd="0" presId="urn:microsoft.com/office/officeart/2005/8/layout/hierarchy5"/>
    <dgm:cxn modelId="{F1ED8B6A-560B-4F65-84F5-4B757F4BD4E0}" type="presOf" srcId="{FD5FA2E9-3ACA-C048-A5C7-15CCD4BDBFB5}" destId="{D86A3AF6-FDD2-E44A-9F73-57EB762F7A55}" srcOrd="0" destOrd="0" presId="urn:microsoft.com/office/officeart/2005/8/layout/hierarchy5"/>
    <dgm:cxn modelId="{BC1C5A6F-AE06-544F-9F86-257453449E01}" srcId="{19A27042-C66A-4275-9B68-0E74A9558F5E}" destId="{52D0CC7D-5E7E-3248-A7DD-33F03EEB1577}" srcOrd="0" destOrd="0" parTransId="{6710112C-875B-9C46-93AB-929F673FA572}" sibTransId="{6ECB4D7E-E375-4749-9C06-66F3CA78CE75}"/>
    <dgm:cxn modelId="{EAD290E7-9373-4D6E-A698-73B846889D14}" type="presOf" srcId="{19A27042-C66A-4275-9B68-0E74A9558F5E}" destId="{35A45905-CA58-4915-B1A9-6A1F13BE3A0E}" srcOrd="0" destOrd="0" presId="urn:microsoft.com/office/officeart/2005/8/layout/hierarchy5"/>
    <dgm:cxn modelId="{5C29ECC8-12EE-4400-8207-0266619E3D8D}" srcId="{AB403680-AB91-8F46-B4AC-3A243F3561C8}" destId="{DB0573AA-888B-4505-93BF-7A3E6199E517}" srcOrd="0" destOrd="0" parTransId="{31ADA278-7D7B-483D-948D-D7261043F319}" sibTransId="{1437E124-B24E-4A76-B4EB-67B723AFA677}"/>
    <dgm:cxn modelId="{68D294C4-E06D-4020-96B2-287807F993D7}" type="presOf" srcId="{DEE46DE6-6368-4C45-B122-A1D9B20FFA18}" destId="{F93A57AC-1230-3B43-A6C0-F72D76074C7E}" srcOrd="1" destOrd="0" presId="urn:microsoft.com/office/officeart/2005/8/layout/hierarchy5"/>
    <dgm:cxn modelId="{D88E09F5-8798-47D4-8B9A-B5DC6EEC71CC}" type="presOf" srcId="{2C603D8B-93C3-444F-B19C-A7780E077DF7}" destId="{7005C35E-508E-44CC-ADE3-69AABAE49F70}" srcOrd="0" destOrd="0" presId="urn:microsoft.com/office/officeart/2005/8/layout/hierarchy5"/>
    <dgm:cxn modelId="{61F767D9-1FAF-4332-8C3D-5D4914CC410B}" type="presOf" srcId="{8AA1FD31-7D96-634E-A787-6A591AC4E6A3}" destId="{08B79557-8CFB-4044-9A7C-E76C23E84569}" srcOrd="0" destOrd="0" presId="urn:microsoft.com/office/officeart/2005/8/layout/hierarchy5"/>
    <dgm:cxn modelId="{2E81ABAF-453A-4203-9F20-C95450CD5456}" type="presOf" srcId="{1FA84435-A3EB-4817-B00C-74EDE606C2C9}" destId="{0F48FDBF-ED4F-4C3C-BA25-7CE528F5C0DE}" srcOrd="1" destOrd="0" presId="urn:microsoft.com/office/officeart/2005/8/layout/hierarchy5"/>
    <dgm:cxn modelId="{BA83F839-1DFB-4C26-A0EE-42E26C97C436}" type="presOf" srcId="{0FA00A39-38B9-8A4B-981E-3FBD6DF7B01B}" destId="{9B2D7757-10AF-3B40-BEB0-82C8B46A3888}" srcOrd="1" destOrd="0" presId="urn:microsoft.com/office/officeart/2005/8/layout/hierarchy5"/>
    <dgm:cxn modelId="{4D4058CF-B8E9-40B3-8D7A-F71F37392500}" type="presOf" srcId="{212E84E9-38A5-D642-BA27-D3C9B9BD4EFA}" destId="{58EA43C0-2B5E-4D4F-B2F0-19DA675156A3}" srcOrd="1" destOrd="0" presId="urn:microsoft.com/office/officeart/2005/8/layout/hierarchy5"/>
    <dgm:cxn modelId="{051BB886-4644-4B83-B9D3-7E8078167DA7}" type="presOf" srcId="{0FA00A39-38B9-8A4B-981E-3FBD6DF7B01B}" destId="{27C635F7-19AF-FE40-99C2-0278B4B59C78}" srcOrd="0" destOrd="0" presId="urn:microsoft.com/office/officeart/2005/8/layout/hierarchy5"/>
    <dgm:cxn modelId="{03C5AA08-B4D3-4ED0-8273-7E2EA6E21E93}" type="presOf" srcId="{367A4347-C644-4D49-B9CD-3143B3E1FB7F}" destId="{54EA0A56-68AE-1D49-8433-A8A2A9D035FD}" srcOrd="0" destOrd="0" presId="urn:microsoft.com/office/officeart/2005/8/layout/hierarchy5"/>
    <dgm:cxn modelId="{0242A5AA-45AD-144F-BE3B-E6FF07B338D2}" srcId="{522AEF91-A452-C24F-B0E5-164BF6AC88CE}" destId="{2AADBC00-9953-7445-9400-D27192A6BC26}" srcOrd="1" destOrd="0" parTransId="{4E62C86A-A0CE-1143-8EC2-BAA1B4922011}" sibTransId="{E415CD3D-7183-8E4A-B5EA-F087207B9B6B}"/>
    <dgm:cxn modelId="{7A79A97E-6D44-422A-820F-58B41A506C50}" type="presOf" srcId="{345B2A4E-2CB3-184B-A9B4-40C225EEE8E3}" destId="{7C672EBF-49B0-6B4A-BF58-5129B356B6CD}" srcOrd="0" destOrd="0" presId="urn:microsoft.com/office/officeart/2005/8/layout/hierarchy5"/>
    <dgm:cxn modelId="{5040B42F-1330-4596-8456-921D0513E47D}" type="presOf" srcId="{B7580BBE-DFC8-E24C-A4AF-80FB7AAD5439}" destId="{B640FC0B-67DD-1F4D-9EBF-352A5B690B57}" srcOrd="0" destOrd="0" presId="urn:microsoft.com/office/officeart/2005/8/layout/hierarchy5"/>
    <dgm:cxn modelId="{0B08B0DF-4C24-470C-9570-88B3EB536414}" type="presOf" srcId="{E3753759-6D4D-40F5-AD71-3FA492A3A0D5}" destId="{E5C60217-8395-469F-9126-20D83E5D6A00}" srcOrd="1" destOrd="0" presId="urn:microsoft.com/office/officeart/2005/8/layout/hierarchy5"/>
    <dgm:cxn modelId="{858317B3-40A9-49C6-B8CA-D26647343AFD}" type="presOf" srcId="{9BCC61E0-51B9-4F64-B3C2-060AB38F8BCA}" destId="{169C1B11-BF64-4FB6-AB15-763655924DAC}" srcOrd="0" destOrd="0" presId="urn:microsoft.com/office/officeart/2005/8/layout/hierarchy5"/>
    <dgm:cxn modelId="{B3CACA7D-18AD-4D03-9B7B-A1D31B826797}" type="presOf" srcId="{BFD41014-CC57-4D5D-802E-A79C1F87840D}" destId="{92345F23-5E84-40AB-9BE8-0A53B60E023E}" srcOrd="0" destOrd="0" presId="urn:microsoft.com/office/officeart/2005/8/layout/hierarchy5"/>
    <dgm:cxn modelId="{814AAE69-8DE3-4E75-8DCA-FC15B2595706}" type="presOf" srcId="{466A68E0-5380-2043-9951-8E81A9B60B1D}" destId="{8B12C1B6-EEA5-C94E-9303-861A01FD3BCF}" srcOrd="0" destOrd="0" presId="urn:microsoft.com/office/officeart/2005/8/layout/hierarchy5"/>
    <dgm:cxn modelId="{8D450800-DB96-4800-8112-909127443783}" type="presParOf" srcId="{019A9E9B-ED85-5541-8F01-4F5A0610AC8E}" destId="{2F33FFBE-6FED-3541-A705-ABCEE0021AB5}" srcOrd="0" destOrd="0" presId="urn:microsoft.com/office/officeart/2005/8/layout/hierarchy5"/>
    <dgm:cxn modelId="{0414602C-0D02-4FD3-B5F7-69E2BA988972}" type="presParOf" srcId="{2F33FFBE-6FED-3541-A705-ABCEE0021AB5}" destId="{9486A9B9-42F4-774E-92E6-BB1F2C6B76C5}" srcOrd="0" destOrd="0" presId="urn:microsoft.com/office/officeart/2005/8/layout/hierarchy5"/>
    <dgm:cxn modelId="{CBF1DB09-4844-4D1B-8347-F000F31D1965}" type="presParOf" srcId="{2F33FFBE-6FED-3541-A705-ABCEE0021AB5}" destId="{8A30331B-8D0C-E047-A955-A78B21336306}" srcOrd="1" destOrd="0" presId="urn:microsoft.com/office/officeart/2005/8/layout/hierarchy5"/>
    <dgm:cxn modelId="{A9120A17-1424-479E-B8D6-5AE811B9A751}" type="presParOf" srcId="{8A30331B-8D0C-E047-A955-A78B21336306}" destId="{F805ED23-52DA-2D48-8E0B-D85A5FBA119D}" srcOrd="0" destOrd="0" presId="urn:microsoft.com/office/officeart/2005/8/layout/hierarchy5"/>
    <dgm:cxn modelId="{F178E4AF-D357-4B35-9A33-8AECD314114F}" type="presParOf" srcId="{F805ED23-52DA-2D48-8E0B-D85A5FBA119D}" destId="{A145FAE7-7FBC-1B4D-9333-CB178EE7FC10}" srcOrd="0" destOrd="0" presId="urn:microsoft.com/office/officeart/2005/8/layout/hierarchy5"/>
    <dgm:cxn modelId="{90D4887C-2524-4B72-9A7F-B13CC17151E8}" type="presParOf" srcId="{F805ED23-52DA-2D48-8E0B-D85A5FBA119D}" destId="{3B6C5454-25DD-4E47-8C99-110A7A5C2E47}" srcOrd="1" destOrd="0" presId="urn:microsoft.com/office/officeart/2005/8/layout/hierarchy5"/>
    <dgm:cxn modelId="{EC26A5AF-6F7F-44C2-91BE-8734CBCB7C50}" type="presParOf" srcId="{3B6C5454-25DD-4E47-8C99-110A7A5C2E47}" destId="{3EA9F5B2-4090-0742-9B66-405E27D07B05}" srcOrd="0" destOrd="0" presId="urn:microsoft.com/office/officeart/2005/8/layout/hierarchy5"/>
    <dgm:cxn modelId="{EA7BB90B-A9A1-43F1-B4D1-0537F17E162B}" type="presParOf" srcId="{3EA9F5B2-4090-0742-9B66-405E27D07B05}" destId="{09220E26-B514-294E-8588-13A9360F113A}" srcOrd="0" destOrd="0" presId="urn:microsoft.com/office/officeart/2005/8/layout/hierarchy5"/>
    <dgm:cxn modelId="{EEEF6794-D7DA-4D91-9939-2B9C15A23BFF}" type="presParOf" srcId="{3B6C5454-25DD-4E47-8C99-110A7A5C2E47}" destId="{AD38F571-D97E-5942-9945-5004B97AD826}" srcOrd="1" destOrd="0" presId="urn:microsoft.com/office/officeart/2005/8/layout/hierarchy5"/>
    <dgm:cxn modelId="{6BF1A1F5-A16E-4B01-87E4-52336D8EB30D}" type="presParOf" srcId="{AD38F571-D97E-5942-9945-5004B97AD826}" destId="{8B12C1B6-EEA5-C94E-9303-861A01FD3BCF}" srcOrd="0" destOrd="0" presId="urn:microsoft.com/office/officeart/2005/8/layout/hierarchy5"/>
    <dgm:cxn modelId="{C16D6BE5-B39D-4FA4-A636-89E3A3838664}" type="presParOf" srcId="{AD38F571-D97E-5942-9945-5004B97AD826}" destId="{725C1D6C-B6B9-9749-99BC-AEF979AB4698}" srcOrd="1" destOrd="0" presId="urn:microsoft.com/office/officeart/2005/8/layout/hierarchy5"/>
    <dgm:cxn modelId="{F5AF4969-FEAC-4C81-A6A3-E58E747F5911}" type="presParOf" srcId="{725C1D6C-B6B9-9749-99BC-AEF979AB4698}" destId="{54EA0A56-68AE-1D49-8433-A8A2A9D035FD}" srcOrd="0" destOrd="0" presId="urn:microsoft.com/office/officeart/2005/8/layout/hierarchy5"/>
    <dgm:cxn modelId="{8E8B1EB9-C92D-4818-9C7A-7BD6E8219821}" type="presParOf" srcId="{54EA0A56-68AE-1D49-8433-A8A2A9D035FD}" destId="{F5D1E5CA-185C-954D-AEDA-EBFC9147F2FB}" srcOrd="0" destOrd="0" presId="urn:microsoft.com/office/officeart/2005/8/layout/hierarchy5"/>
    <dgm:cxn modelId="{FE4DD35B-5911-4658-802B-27DDDF669327}" type="presParOf" srcId="{725C1D6C-B6B9-9749-99BC-AEF979AB4698}" destId="{BD3A2351-275B-B644-A91B-48BC0DA87522}" srcOrd="1" destOrd="0" presId="urn:microsoft.com/office/officeart/2005/8/layout/hierarchy5"/>
    <dgm:cxn modelId="{C6B698A5-E7DD-4577-AFE8-BD8E4DB71DFC}" type="presParOf" srcId="{BD3A2351-275B-B644-A91B-48BC0DA87522}" destId="{9D04A612-2825-2046-AA5C-48432D5717D8}" srcOrd="0" destOrd="0" presId="urn:microsoft.com/office/officeart/2005/8/layout/hierarchy5"/>
    <dgm:cxn modelId="{C75B38A9-C24C-4639-9052-E35885AF0EA8}" type="presParOf" srcId="{BD3A2351-275B-B644-A91B-48BC0DA87522}" destId="{E393FB52-E619-E845-9699-7B9DB995F679}" srcOrd="1" destOrd="0" presId="urn:microsoft.com/office/officeart/2005/8/layout/hierarchy5"/>
    <dgm:cxn modelId="{F194083F-0844-408D-B1A5-1BBE7994C5C9}" type="presParOf" srcId="{E393FB52-E619-E845-9699-7B9DB995F679}" destId="{27C635F7-19AF-FE40-99C2-0278B4B59C78}" srcOrd="0" destOrd="0" presId="urn:microsoft.com/office/officeart/2005/8/layout/hierarchy5"/>
    <dgm:cxn modelId="{F4CC650C-889D-4B82-8956-A8334818AC9C}" type="presParOf" srcId="{27C635F7-19AF-FE40-99C2-0278B4B59C78}" destId="{9B2D7757-10AF-3B40-BEB0-82C8B46A3888}" srcOrd="0" destOrd="0" presId="urn:microsoft.com/office/officeart/2005/8/layout/hierarchy5"/>
    <dgm:cxn modelId="{7A0BDBB9-FD89-4CB7-9ABC-F9D494D5C67B}" type="presParOf" srcId="{E393FB52-E619-E845-9699-7B9DB995F679}" destId="{46F318A5-263A-C040-B948-FAEC6C1B442A}" srcOrd="1" destOrd="0" presId="urn:microsoft.com/office/officeart/2005/8/layout/hierarchy5"/>
    <dgm:cxn modelId="{04240685-7C51-4011-BBE0-BF02769B4500}" type="presParOf" srcId="{46F318A5-263A-C040-B948-FAEC6C1B442A}" destId="{34917A83-7B04-7B46-A2B7-96E530536906}" srcOrd="0" destOrd="0" presId="urn:microsoft.com/office/officeart/2005/8/layout/hierarchy5"/>
    <dgm:cxn modelId="{0A621385-3FFF-405E-A643-51CA020010F2}" type="presParOf" srcId="{46F318A5-263A-C040-B948-FAEC6C1B442A}" destId="{23994E58-2B40-4E47-A8A2-DA47513C3512}" srcOrd="1" destOrd="0" presId="urn:microsoft.com/office/officeart/2005/8/layout/hierarchy5"/>
    <dgm:cxn modelId="{99DF3EF7-FFE8-42A9-B86D-56B59E764684}" type="presParOf" srcId="{23994E58-2B40-4E47-A8A2-DA47513C3512}" destId="{EE0467FB-EF3B-45BE-8207-64C9ABC45394}" srcOrd="0" destOrd="0" presId="urn:microsoft.com/office/officeart/2005/8/layout/hierarchy5"/>
    <dgm:cxn modelId="{F021506D-4F3F-4CA8-990E-DC418064F065}" type="presParOf" srcId="{EE0467FB-EF3B-45BE-8207-64C9ABC45394}" destId="{1D21E41E-08B9-467A-A753-61BEF443257D}" srcOrd="0" destOrd="0" presId="urn:microsoft.com/office/officeart/2005/8/layout/hierarchy5"/>
    <dgm:cxn modelId="{E756ECBF-3D48-487A-9C20-5EC307BAE0AD}" type="presParOf" srcId="{23994E58-2B40-4E47-A8A2-DA47513C3512}" destId="{D0BF18DE-78C2-4394-9E68-0EAC6C9E7DA3}" srcOrd="1" destOrd="0" presId="urn:microsoft.com/office/officeart/2005/8/layout/hierarchy5"/>
    <dgm:cxn modelId="{96B07FAF-C8D8-4602-9E1A-BE4C656042FC}" type="presParOf" srcId="{D0BF18DE-78C2-4394-9E68-0EAC6C9E7DA3}" destId="{35A45905-CA58-4915-B1A9-6A1F13BE3A0E}" srcOrd="0" destOrd="0" presId="urn:microsoft.com/office/officeart/2005/8/layout/hierarchy5"/>
    <dgm:cxn modelId="{4A4F91A5-A8DD-4667-9290-2613C34BC4A1}" type="presParOf" srcId="{D0BF18DE-78C2-4394-9E68-0EAC6C9E7DA3}" destId="{027B5C25-F6E8-4FBC-8989-156AF659A8D7}" srcOrd="1" destOrd="0" presId="urn:microsoft.com/office/officeart/2005/8/layout/hierarchy5"/>
    <dgm:cxn modelId="{3034F2E7-E9E7-4165-AB5F-7738638320ED}" type="presParOf" srcId="{027B5C25-F6E8-4FBC-8989-156AF659A8D7}" destId="{5CEA1098-49D3-0D4B-8960-B909FA56E102}" srcOrd="0" destOrd="0" presId="urn:microsoft.com/office/officeart/2005/8/layout/hierarchy5"/>
    <dgm:cxn modelId="{2B4C0A15-C208-49DB-A2D1-F620BA81C1E1}" type="presParOf" srcId="{5CEA1098-49D3-0D4B-8960-B909FA56E102}" destId="{BB79C3EA-20D2-FA42-8878-FD3A7C4334CC}" srcOrd="0" destOrd="0" presId="urn:microsoft.com/office/officeart/2005/8/layout/hierarchy5"/>
    <dgm:cxn modelId="{C63FE6CB-A639-4902-B7B4-91F9D2694500}" type="presParOf" srcId="{027B5C25-F6E8-4FBC-8989-156AF659A8D7}" destId="{4D379680-4B3B-BD49-BFAD-F82714F4A67A}" srcOrd="1" destOrd="0" presId="urn:microsoft.com/office/officeart/2005/8/layout/hierarchy5"/>
    <dgm:cxn modelId="{F126CF30-21AC-4FC7-A1AE-DA130CCC791F}" type="presParOf" srcId="{4D379680-4B3B-BD49-BFAD-F82714F4A67A}" destId="{74EA4AD8-1C90-754A-83A8-B0E9071B4AF2}" srcOrd="0" destOrd="0" presId="urn:microsoft.com/office/officeart/2005/8/layout/hierarchy5"/>
    <dgm:cxn modelId="{AF6E1D09-85B8-4E1F-9E71-D8B59746D2F7}" type="presParOf" srcId="{4D379680-4B3B-BD49-BFAD-F82714F4A67A}" destId="{D83B7B3B-F47B-2C47-BD0A-0BBC92548CAD}" srcOrd="1" destOrd="0" presId="urn:microsoft.com/office/officeart/2005/8/layout/hierarchy5"/>
    <dgm:cxn modelId="{7F1B0B41-A868-4F08-B72D-9DB0A59FBFAF}" type="presParOf" srcId="{D83B7B3B-F47B-2C47-BD0A-0BBC92548CAD}" destId="{758D7C40-4C56-4983-94B9-D6402BE66EE5}" srcOrd="0" destOrd="0" presId="urn:microsoft.com/office/officeart/2005/8/layout/hierarchy5"/>
    <dgm:cxn modelId="{2D8F0ED3-D0E4-4308-9DBF-62EDE98B8C71}" type="presParOf" srcId="{758D7C40-4C56-4983-94B9-D6402BE66EE5}" destId="{1C5EC8D1-4FF9-4605-8214-2C146BB5B740}" srcOrd="0" destOrd="0" presId="urn:microsoft.com/office/officeart/2005/8/layout/hierarchy5"/>
    <dgm:cxn modelId="{26DDC362-3ADF-4626-8CC8-554F2007E0AE}" type="presParOf" srcId="{D83B7B3B-F47B-2C47-BD0A-0BBC92548CAD}" destId="{35F9C9BB-F559-410D-98B1-38ADF28AD4AA}" srcOrd="1" destOrd="0" presId="urn:microsoft.com/office/officeart/2005/8/layout/hierarchy5"/>
    <dgm:cxn modelId="{88DA075A-9DCF-4687-8E40-CE9C3AB4DFA8}" type="presParOf" srcId="{35F9C9BB-F559-410D-98B1-38ADF28AD4AA}" destId="{9D6BFAF0-9A7A-4037-B7E6-6A7C2181A363}" srcOrd="0" destOrd="0" presId="urn:microsoft.com/office/officeart/2005/8/layout/hierarchy5"/>
    <dgm:cxn modelId="{8D8413AC-B977-4279-8096-E0EE62ED5F77}" type="presParOf" srcId="{35F9C9BB-F559-410D-98B1-38ADF28AD4AA}" destId="{F7E387B2-2C60-49C1-9F63-BBD4231F27EA}" srcOrd="1" destOrd="0" presId="urn:microsoft.com/office/officeart/2005/8/layout/hierarchy5"/>
    <dgm:cxn modelId="{E23D5AF4-BD42-4580-9A56-3E12987047D2}" type="presParOf" srcId="{F7E387B2-2C60-49C1-9F63-BBD4231F27EA}" destId="{757747DA-FBD6-415F-A3DF-AA8001B93893}" srcOrd="0" destOrd="0" presId="urn:microsoft.com/office/officeart/2005/8/layout/hierarchy5"/>
    <dgm:cxn modelId="{1F78AA6D-ABA0-47B0-BEEA-74228C9679F4}" type="presParOf" srcId="{757747DA-FBD6-415F-A3DF-AA8001B93893}" destId="{5256336A-0662-4B7B-92AD-7A95078C4C6F}" srcOrd="0" destOrd="0" presId="urn:microsoft.com/office/officeart/2005/8/layout/hierarchy5"/>
    <dgm:cxn modelId="{44939C26-D4C9-454B-81E7-F881F6806779}" type="presParOf" srcId="{F7E387B2-2C60-49C1-9F63-BBD4231F27EA}" destId="{C8C8BB64-EF99-448C-B3CB-8AD5731CAF17}" srcOrd="1" destOrd="0" presId="urn:microsoft.com/office/officeart/2005/8/layout/hierarchy5"/>
    <dgm:cxn modelId="{BD0C01D0-6A5D-4111-8FED-ECD690605420}" type="presParOf" srcId="{C8C8BB64-EF99-448C-B3CB-8AD5731CAF17}" destId="{07E53C05-DFB1-4C68-8667-8DEE3AC983D3}" srcOrd="0" destOrd="0" presId="urn:microsoft.com/office/officeart/2005/8/layout/hierarchy5"/>
    <dgm:cxn modelId="{10D6890D-34E5-4D50-BB60-DB97A72264A5}" type="presParOf" srcId="{C8C8BB64-EF99-448C-B3CB-8AD5731CAF17}" destId="{779F5075-56D0-4F49-B12F-45553EA0B830}" srcOrd="1" destOrd="0" presId="urn:microsoft.com/office/officeart/2005/8/layout/hierarchy5"/>
    <dgm:cxn modelId="{4AE49934-3C42-4800-AE58-383CA8FDF346}" type="presParOf" srcId="{725C1D6C-B6B9-9749-99BC-AEF979AB4698}" destId="{0730E82A-9B56-2F48-A4AC-C0F27EF933FA}" srcOrd="2" destOrd="0" presId="urn:microsoft.com/office/officeart/2005/8/layout/hierarchy5"/>
    <dgm:cxn modelId="{4CB4B1DE-CEDF-4F0E-AF34-881F93D6DEC3}" type="presParOf" srcId="{0730E82A-9B56-2F48-A4AC-C0F27EF933FA}" destId="{36CDA210-1AB7-E045-B897-FD211F1C6192}" srcOrd="0" destOrd="0" presId="urn:microsoft.com/office/officeart/2005/8/layout/hierarchy5"/>
    <dgm:cxn modelId="{A65D13C3-507E-4727-BFC3-C2FF17F49485}" type="presParOf" srcId="{725C1D6C-B6B9-9749-99BC-AEF979AB4698}" destId="{82FCBD8E-94DB-D54D-B4E0-D66169506B1A}" srcOrd="3" destOrd="0" presId="urn:microsoft.com/office/officeart/2005/8/layout/hierarchy5"/>
    <dgm:cxn modelId="{776B4DA9-0679-4943-B640-B47804C38764}" type="presParOf" srcId="{82FCBD8E-94DB-D54D-B4E0-D66169506B1A}" destId="{44752CCB-4C01-964C-8503-4551A8B141EC}" srcOrd="0" destOrd="0" presId="urn:microsoft.com/office/officeart/2005/8/layout/hierarchy5"/>
    <dgm:cxn modelId="{BB1F3F16-3598-4B0D-9E94-471EDDC53B35}" type="presParOf" srcId="{82FCBD8E-94DB-D54D-B4E0-D66169506B1A}" destId="{F51DD6CF-3EEB-A241-95D6-A49C9DC437F9}" srcOrd="1" destOrd="0" presId="urn:microsoft.com/office/officeart/2005/8/layout/hierarchy5"/>
    <dgm:cxn modelId="{F06F6B58-053D-4817-AF90-215711C10828}" type="presParOf" srcId="{F51DD6CF-3EEB-A241-95D6-A49C9DC437F9}" destId="{7C672EBF-49B0-6B4A-BF58-5129B356B6CD}" srcOrd="0" destOrd="0" presId="urn:microsoft.com/office/officeart/2005/8/layout/hierarchy5"/>
    <dgm:cxn modelId="{BE1AB47B-4A2E-4DDB-8D9F-4D537AF0F78C}" type="presParOf" srcId="{7C672EBF-49B0-6B4A-BF58-5129B356B6CD}" destId="{52083D75-E6C7-9049-988F-F7A7CDAD66F0}" srcOrd="0" destOrd="0" presId="urn:microsoft.com/office/officeart/2005/8/layout/hierarchy5"/>
    <dgm:cxn modelId="{33E698CA-96CB-4FF1-9C9E-1861998FAEC5}" type="presParOf" srcId="{F51DD6CF-3EEB-A241-95D6-A49C9DC437F9}" destId="{A0AF9297-4992-4541-8FB5-FB69BDFAC1B3}" srcOrd="1" destOrd="0" presId="urn:microsoft.com/office/officeart/2005/8/layout/hierarchy5"/>
    <dgm:cxn modelId="{9C441692-7FEC-45B4-A0BA-39DAFE9D326C}" type="presParOf" srcId="{A0AF9297-4992-4541-8FB5-FB69BDFAC1B3}" destId="{08B79557-8CFB-4044-9A7C-E76C23E84569}" srcOrd="0" destOrd="0" presId="urn:microsoft.com/office/officeart/2005/8/layout/hierarchy5"/>
    <dgm:cxn modelId="{1215E48B-1473-479A-BEE1-C7A9888E4A24}" type="presParOf" srcId="{A0AF9297-4992-4541-8FB5-FB69BDFAC1B3}" destId="{358A39E1-82C0-DA46-8EE4-FB2FDE2327A8}" srcOrd="1" destOrd="0" presId="urn:microsoft.com/office/officeart/2005/8/layout/hierarchy5"/>
    <dgm:cxn modelId="{85AFC398-4FE9-492B-86F1-A8314C3CDFA6}" type="presParOf" srcId="{358A39E1-82C0-DA46-8EE4-FB2FDE2327A8}" destId="{DA0C4967-F7C7-4D39-859A-6014E7CB60F9}" srcOrd="0" destOrd="0" presId="urn:microsoft.com/office/officeart/2005/8/layout/hierarchy5"/>
    <dgm:cxn modelId="{DB284B48-302A-4848-8B14-4583CFB4A719}" type="presParOf" srcId="{DA0C4967-F7C7-4D39-859A-6014E7CB60F9}" destId="{3CFDA346-5F3E-4111-B812-3AF0D225BD0E}" srcOrd="0" destOrd="0" presId="urn:microsoft.com/office/officeart/2005/8/layout/hierarchy5"/>
    <dgm:cxn modelId="{03C85E2E-315F-4190-8415-D5BFE5AF8321}" type="presParOf" srcId="{358A39E1-82C0-DA46-8EE4-FB2FDE2327A8}" destId="{30E837FB-1273-4EC6-985A-CB131265669C}" srcOrd="1" destOrd="0" presId="urn:microsoft.com/office/officeart/2005/8/layout/hierarchy5"/>
    <dgm:cxn modelId="{48C4719D-1263-4782-B64F-52B9E83DE943}" type="presParOf" srcId="{30E837FB-1273-4EC6-985A-CB131265669C}" destId="{92345F23-5E84-40AB-9BE8-0A53B60E023E}" srcOrd="0" destOrd="0" presId="urn:microsoft.com/office/officeart/2005/8/layout/hierarchy5"/>
    <dgm:cxn modelId="{53E3EA53-A13F-46A8-8C30-F4B0109CEF53}" type="presParOf" srcId="{30E837FB-1273-4EC6-985A-CB131265669C}" destId="{D935F68A-460E-4DBB-9C4A-30851FE24186}" srcOrd="1" destOrd="0" presId="urn:microsoft.com/office/officeart/2005/8/layout/hierarchy5"/>
    <dgm:cxn modelId="{CBF053E6-B962-40FF-9224-0A7FA349B735}" type="presParOf" srcId="{D935F68A-460E-4DBB-9C4A-30851FE24186}" destId="{9E82FC1D-973B-C34E-B7B3-AEA357706E96}" srcOrd="0" destOrd="0" presId="urn:microsoft.com/office/officeart/2005/8/layout/hierarchy5"/>
    <dgm:cxn modelId="{FFFA7EFF-BAC1-4FB2-AC36-A04D2C5A7D9C}" type="presParOf" srcId="{9E82FC1D-973B-C34E-B7B3-AEA357706E96}" destId="{D55A8AE8-8FB0-0C4F-9335-371C634F775B}" srcOrd="0" destOrd="0" presId="urn:microsoft.com/office/officeart/2005/8/layout/hierarchy5"/>
    <dgm:cxn modelId="{42B15F2B-5EB8-47B2-B884-32091871FD3D}" type="presParOf" srcId="{D935F68A-460E-4DBB-9C4A-30851FE24186}" destId="{9945B78D-93D5-2446-9608-ABEA344CA882}" srcOrd="1" destOrd="0" presId="urn:microsoft.com/office/officeart/2005/8/layout/hierarchy5"/>
    <dgm:cxn modelId="{27A2F834-DB4F-448D-8E1E-752599DB5056}" type="presParOf" srcId="{9945B78D-93D5-2446-9608-ABEA344CA882}" destId="{309927C7-088F-5F49-8DAA-F5B83E027A77}" srcOrd="0" destOrd="0" presId="urn:microsoft.com/office/officeart/2005/8/layout/hierarchy5"/>
    <dgm:cxn modelId="{76FB1B1E-415B-4712-AF0B-705538DA53B7}" type="presParOf" srcId="{9945B78D-93D5-2446-9608-ABEA344CA882}" destId="{D86EBC86-DCBB-CF4F-A9F5-DC003610DFB4}" srcOrd="1" destOrd="0" presId="urn:microsoft.com/office/officeart/2005/8/layout/hierarchy5"/>
    <dgm:cxn modelId="{5F4E1FE0-AA4D-4BD4-B4C6-E44C027E4125}" type="presParOf" srcId="{D86EBC86-DCBB-CF4F-A9F5-DC003610DFB4}" destId="{B067095A-01B7-4738-B004-15F7B8CB866C}" srcOrd="0" destOrd="0" presId="urn:microsoft.com/office/officeart/2005/8/layout/hierarchy5"/>
    <dgm:cxn modelId="{60A31812-E7C7-426D-8BB7-1CE7DA535FA5}" type="presParOf" srcId="{B067095A-01B7-4738-B004-15F7B8CB866C}" destId="{21363A02-134D-4361-BE54-A1867B68A79C}" srcOrd="0" destOrd="0" presId="urn:microsoft.com/office/officeart/2005/8/layout/hierarchy5"/>
    <dgm:cxn modelId="{315152AF-CC7B-4BAE-BC66-3EF637AB2CBF}" type="presParOf" srcId="{D86EBC86-DCBB-CF4F-A9F5-DC003610DFB4}" destId="{6D63914B-9683-46B3-B1CD-2E1384B5A104}" srcOrd="1" destOrd="0" presId="urn:microsoft.com/office/officeart/2005/8/layout/hierarchy5"/>
    <dgm:cxn modelId="{C09AAE50-EAA6-4AEC-94C1-260EEE17D90A}" type="presParOf" srcId="{6D63914B-9683-46B3-B1CD-2E1384B5A104}" destId="{64AD9DD4-D242-4DA4-A44F-450276F61324}" srcOrd="0" destOrd="0" presId="urn:microsoft.com/office/officeart/2005/8/layout/hierarchy5"/>
    <dgm:cxn modelId="{058F1649-7E53-452B-8A07-4143F228157A}" type="presParOf" srcId="{6D63914B-9683-46B3-B1CD-2E1384B5A104}" destId="{523590E3-12E5-43CA-866A-B6E5A5535EBC}" srcOrd="1" destOrd="0" presId="urn:microsoft.com/office/officeart/2005/8/layout/hierarchy5"/>
    <dgm:cxn modelId="{FAEE2469-94CF-4188-B052-EC9348EB1248}" type="presParOf" srcId="{523590E3-12E5-43CA-866A-B6E5A5535EBC}" destId="{9DA9FB39-06EC-4E52-9C2B-5C94734038B8}" srcOrd="0" destOrd="0" presId="urn:microsoft.com/office/officeart/2005/8/layout/hierarchy5"/>
    <dgm:cxn modelId="{1B34D000-164B-4FD4-9DAA-2039B9920B3E}" type="presParOf" srcId="{9DA9FB39-06EC-4E52-9C2B-5C94734038B8}" destId="{DF75327B-EBCF-4676-B4FC-8EEB1D006D9D}" srcOrd="0" destOrd="0" presId="urn:microsoft.com/office/officeart/2005/8/layout/hierarchy5"/>
    <dgm:cxn modelId="{F2FFDB20-B762-43F9-B8BB-533A0A68347B}" type="presParOf" srcId="{523590E3-12E5-43CA-866A-B6E5A5535EBC}" destId="{EB1DEE32-D893-4DF4-BDA8-6F7F41532631}" srcOrd="1" destOrd="0" presId="urn:microsoft.com/office/officeart/2005/8/layout/hierarchy5"/>
    <dgm:cxn modelId="{F1207C86-F127-4CAF-9322-1B8C0DDD6F2A}" type="presParOf" srcId="{EB1DEE32-D893-4DF4-BDA8-6F7F41532631}" destId="{7005C35E-508E-44CC-ADE3-69AABAE49F70}" srcOrd="0" destOrd="0" presId="urn:microsoft.com/office/officeart/2005/8/layout/hierarchy5"/>
    <dgm:cxn modelId="{BB3FA83F-2541-431A-A668-C19B49802C7F}" type="presParOf" srcId="{EB1DEE32-D893-4DF4-BDA8-6F7F41532631}" destId="{EAEF1170-E84E-464E-A6BF-DF9951C3DA11}" srcOrd="1" destOrd="0" presId="urn:microsoft.com/office/officeart/2005/8/layout/hierarchy5"/>
    <dgm:cxn modelId="{8186B5F6-0A83-43FF-88AD-0F14A6A09F7B}" type="presParOf" srcId="{F51DD6CF-3EEB-A241-95D6-A49C9DC437F9}" destId="{F9E3AB9F-D234-9F4C-9A32-7F71D74CBC11}" srcOrd="2" destOrd="0" presId="urn:microsoft.com/office/officeart/2005/8/layout/hierarchy5"/>
    <dgm:cxn modelId="{E6B670BD-E896-4AA1-90A8-7BDC0CAB048C}" type="presParOf" srcId="{F9E3AB9F-D234-9F4C-9A32-7F71D74CBC11}" destId="{6B222F42-0FD7-664E-B7DB-3F55CE06E8C5}" srcOrd="0" destOrd="0" presId="urn:microsoft.com/office/officeart/2005/8/layout/hierarchy5"/>
    <dgm:cxn modelId="{B4B8B29C-BC99-4F64-B0F7-0AB70314AC0C}" type="presParOf" srcId="{F51DD6CF-3EEB-A241-95D6-A49C9DC437F9}" destId="{563067A3-C2FF-EA47-A377-5258E8CDB73F}" srcOrd="3" destOrd="0" presId="urn:microsoft.com/office/officeart/2005/8/layout/hierarchy5"/>
    <dgm:cxn modelId="{F7AFE211-9A76-4E0D-BBF6-AF9F1CE6F6E7}" type="presParOf" srcId="{563067A3-C2FF-EA47-A377-5258E8CDB73F}" destId="{30191198-0FB6-3441-B77D-D753B2475DAD}" srcOrd="0" destOrd="0" presId="urn:microsoft.com/office/officeart/2005/8/layout/hierarchy5"/>
    <dgm:cxn modelId="{27E052D9-1C9A-4F53-81CA-AA9F58C1FC72}" type="presParOf" srcId="{563067A3-C2FF-EA47-A377-5258E8CDB73F}" destId="{C69C2434-D421-6346-A051-44A7172CE847}" srcOrd="1" destOrd="0" presId="urn:microsoft.com/office/officeart/2005/8/layout/hierarchy5"/>
    <dgm:cxn modelId="{1B60273B-15D5-4608-BD7E-D649573B0757}" type="presParOf" srcId="{C69C2434-D421-6346-A051-44A7172CE847}" destId="{209C30A0-AF8A-4F45-82AF-A7281F06CD4A}" srcOrd="0" destOrd="0" presId="urn:microsoft.com/office/officeart/2005/8/layout/hierarchy5"/>
    <dgm:cxn modelId="{1B081169-477D-4BA3-A460-53506D6FA3B8}" type="presParOf" srcId="{209C30A0-AF8A-4F45-82AF-A7281F06CD4A}" destId="{CC699CBB-122E-496E-AF80-6FA83123B9AA}" srcOrd="0" destOrd="0" presId="urn:microsoft.com/office/officeart/2005/8/layout/hierarchy5"/>
    <dgm:cxn modelId="{29FC2ACA-7801-41FD-8DD5-37E75C2B80EE}" type="presParOf" srcId="{C69C2434-D421-6346-A051-44A7172CE847}" destId="{50AD422D-851B-4D75-A3ED-3E5D3B3135A6}" srcOrd="1" destOrd="0" presId="urn:microsoft.com/office/officeart/2005/8/layout/hierarchy5"/>
    <dgm:cxn modelId="{07FB9A39-8CD2-4191-A559-52815217181F}" type="presParOf" srcId="{50AD422D-851B-4D75-A3ED-3E5D3B3135A6}" destId="{C42C5372-E502-48ED-9024-0780199C66C1}" srcOrd="0" destOrd="0" presId="urn:microsoft.com/office/officeart/2005/8/layout/hierarchy5"/>
    <dgm:cxn modelId="{411200B9-363C-4A20-96BF-1C585F0765A0}" type="presParOf" srcId="{50AD422D-851B-4D75-A3ED-3E5D3B3135A6}" destId="{EC38D73B-FB86-4055-856A-E97740B1769C}" srcOrd="1" destOrd="0" presId="urn:microsoft.com/office/officeart/2005/8/layout/hierarchy5"/>
    <dgm:cxn modelId="{4DFB1B77-58BF-49C0-A84A-8FE76E638186}" type="presParOf" srcId="{EC38D73B-FB86-4055-856A-E97740B1769C}" destId="{14032762-CE10-0142-9571-747C238E7247}" srcOrd="0" destOrd="0" presId="urn:microsoft.com/office/officeart/2005/8/layout/hierarchy5"/>
    <dgm:cxn modelId="{6A80BE21-1893-4A5E-8FAD-2070762C2EB1}" type="presParOf" srcId="{14032762-CE10-0142-9571-747C238E7247}" destId="{F0AF45F6-4718-8945-AE0B-48D752C60B9A}" srcOrd="0" destOrd="0" presId="urn:microsoft.com/office/officeart/2005/8/layout/hierarchy5"/>
    <dgm:cxn modelId="{62128707-5BB3-4B21-9421-72D9F3A53B0A}" type="presParOf" srcId="{EC38D73B-FB86-4055-856A-E97740B1769C}" destId="{FA3B77FF-CB85-5B49-8729-5A4EBC50227A}" srcOrd="1" destOrd="0" presId="urn:microsoft.com/office/officeart/2005/8/layout/hierarchy5"/>
    <dgm:cxn modelId="{F5C8F738-C482-4495-BAB7-1D29651B01F6}" type="presParOf" srcId="{FA3B77FF-CB85-5B49-8729-5A4EBC50227A}" destId="{FA96F614-B3C1-6848-A6AC-8E7F848EAC2D}" srcOrd="0" destOrd="0" presId="urn:microsoft.com/office/officeart/2005/8/layout/hierarchy5"/>
    <dgm:cxn modelId="{B54C5857-817F-4A09-867E-E4B8C64584C7}" type="presParOf" srcId="{FA3B77FF-CB85-5B49-8729-5A4EBC50227A}" destId="{081DD664-1691-BA4B-820A-95C3103F5C9C}" srcOrd="1" destOrd="0" presId="urn:microsoft.com/office/officeart/2005/8/layout/hierarchy5"/>
    <dgm:cxn modelId="{50D61635-7C7A-49FF-B043-5C54DA3463E1}" type="presParOf" srcId="{081DD664-1691-BA4B-820A-95C3103F5C9C}" destId="{55A2DD0B-62CD-4E67-AACA-A0A206756A16}" srcOrd="0" destOrd="0" presId="urn:microsoft.com/office/officeart/2005/8/layout/hierarchy5"/>
    <dgm:cxn modelId="{BEE87F6A-A20C-402D-B12C-751F54D3CC32}" type="presParOf" srcId="{55A2DD0B-62CD-4E67-AACA-A0A206756A16}" destId="{0F48FDBF-ED4F-4C3C-BA25-7CE528F5C0DE}" srcOrd="0" destOrd="0" presId="urn:microsoft.com/office/officeart/2005/8/layout/hierarchy5"/>
    <dgm:cxn modelId="{48EC59B5-DBBA-4AAB-AB77-0799EBD8CC44}" type="presParOf" srcId="{081DD664-1691-BA4B-820A-95C3103F5C9C}" destId="{EACA2CC3-E8D2-4E38-B99E-DBEE0FB23548}" srcOrd="1" destOrd="0" presId="urn:microsoft.com/office/officeart/2005/8/layout/hierarchy5"/>
    <dgm:cxn modelId="{135CD81B-38CC-4232-AE2E-E74F951E56ED}" type="presParOf" srcId="{EACA2CC3-E8D2-4E38-B99E-DBEE0FB23548}" destId="{1B93CC30-AE67-47F4-866B-2975117CC1E9}" srcOrd="0" destOrd="0" presId="urn:microsoft.com/office/officeart/2005/8/layout/hierarchy5"/>
    <dgm:cxn modelId="{8CE8B8B9-4173-437E-9148-051AB2801C67}" type="presParOf" srcId="{EACA2CC3-E8D2-4E38-B99E-DBEE0FB23548}" destId="{274253BB-32A0-48C1-9D08-C95786877D12}" srcOrd="1" destOrd="0" presId="urn:microsoft.com/office/officeart/2005/8/layout/hierarchy5"/>
    <dgm:cxn modelId="{021EB8A0-10B5-4C00-8DE7-66E85F611865}" type="presParOf" srcId="{274253BB-32A0-48C1-9D08-C95786877D12}" destId="{2E3D0A2D-11FA-4317-BAD8-17C01A55217E}" srcOrd="0" destOrd="0" presId="urn:microsoft.com/office/officeart/2005/8/layout/hierarchy5"/>
    <dgm:cxn modelId="{C5E7F154-4A87-4753-AD22-EA1E1BE61171}" type="presParOf" srcId="{2E3D0A2D-11FA-4317-BAD8-17C01A55217E}" destId="{7DE7C792-3EC4-4D13-9280-DF619964B62D}" srcOrd="0" destOrd="0" presId="urn:microsoft.com/office/officeart/2005/8/layout/hierarchy5"/>
    <dgm:cxn modelId="{2812843D-A98E-4C8D-996E-4396C16B2E1E}" type="presParOf" srcId="{274253BB-32A0-48C1-9D08-C95786877D12}" destId="{F8FDDA7F-C3C8-4185-BBB3-62850AA0069A}" srcOrd="1" destOrd="0" presId="urn:microsoft.com/office/officeart/2005/8/layout/hierarchy5"/>
    <dgm:cxn modelId="{26368452-2824-4E54-8B85-E4ECA62ABB3B}" type="presParOf" srcId="{F8FDDA7F-C3C8-4185-BBB3-62850AA0069A}" destId="{8452F2FD-1BC2-4C14-8C32-B15C13224DB1}" srcOrd="0" destOrd="0" presId="urn:microsoft.com/office/officeart/2005/8/layout/hierarchy5"/>
    <dgm:cxn modelId="{D9AD62CE-D619-4462-A888-408624FB81D3}" type="presParOf" srcId="{F8FDDA7F-C3C8-4185-BBB3-62850AA0069A}" destId="{993ABB56-EDEF-4F90-8E20-4E609072F8C7}" srcOrd="1" destOrd="0" presId="urn:microsoft.com/office/officeart/2005/8/layout/hierarchy5"/>
    <dgm:cxn modelId="{A9DF9C65-E8B5-4D48-9B97-291979E363A7}" type="presParOf" srcId="{3B6C5454-25DD-4E47-8C99-110A7A5C2E47}" destId="{A4993DE4-1F12-2E41-98EF-8BDCD557F6AC}" srcOrd="2" destOrd="0" presId="urn:microsoft.com/office/officeart/2005/8/layout/hierarchy5"/>
    <dgm:cxn modelId="{9A39ADF4-5245-402E-B590-1CBEAC5B32C3}" type="presParOf" srcId="{A4993DE4-1F12-2E41-98EF-8BDCD557F6AC}" destId="{64CF4EEB-C0CA-7940-8897-311ECD870111}" srcOrd="0" destOrd="0" presId="urn:microsoft.com/office/officeart/2005/8/layout/hierarchy5"/>
    <dgm:cxn modelId="{1A147B26-427F-4522-B27D-44A680FA86DA}" type="presParOf" srcId="{3B6C5454-25DD-4E47-8C99-110A7A5C2E47}" destId="{CE156D6F-9718-7741-AB54-E004E398C138}" srcOrd="3" destOrd="0" presId="urn:microsoft.com/office/officeart/2005/8/layout/hierarchy5"/>
    <dgm:cxn modelId="{46E8ADD8-4DD1-43B5-A208-F97C05767CB7}" type="presParOf" srcId="{CE156D6F-9718-7741-AB54-E004E398C138}" destId="{C1B2EDBF-3986-EF4E-A6C8-C8C6512600D9}" srcOrd="0" destOrd="0" presId="urn:microsoft.com/office/officeart/2005/8/layout/hierarchy5"/>
    <dgm:cxn modelId="{213046F6-1B9F-4442-93BC-8E0F2A43372C}" type="presParOf" srcId="{CE156D6F-9718-7741-AB54-E004E398C138}" destId="{77AD8C54-4C23-EF42-B0A1-06308B808EA2}" srcOrd="1" destOrd="0" presId="urn:microsoft.com/office/officeart/2005/8/layout/hierarchy5"/>
    <dgm:cxn modelId="{393B16A1-9320-41DC-A251-CC4BA523242F}" type="presParOf" srcId="{77AD8C54-4C23-EF42-B0A1-06308B808EA2}" destId="{DF466BBC-4F47-0F48-8730-A9A5302FB782}" srcOrd="0" destOrd="0" presId="urn:microsoft.com/office/officeart/2005/8/layout/hierarchy5"/>
    <dgm:cxn modelId="{0C95F1A5-9BE3-49DC-A461-FABDAFE907A3}" type="presParOf" srcId="{DF466BBC-4F47-0F48-8730-A9A5302FB782}" destId="{FCE52DE3-5C7E-4040-8870-5BCFD101CF58}" srcOrd="0" destOrd="0" presId="urn:microsoft.com/office/officeart/2005/8/layout/hierarchy5"/>
    <dgm:cxn modelId="{F68C99B0-2A3D-4728-B7F8-F4C79B9EB33E}" type="presParOf" srcId="{77AD8C54-4C23-EF42-B0A1-06308B808EA2}" destId="{22AE1107-FAC1-BC46-9171-4A5906585AA2}" srcOrd="1" destOrd="0" presId="urn:microsoft.com/office/officeart/2005/8/layout/hierarchy5"/>
    <dgm:cxn modelId="{399CF0E0-1597-447A-8637-40C2EC840829}" type="presParOf" srcId="{22AE1107-FAC1-BC46-9171-4A5906585AA2}" destId="{46DFD24C-0A25-984C-B471-2821A60B6BF6}" srcOrd="0" destOrd="0" presId="urn:microsoft.com/office/officeart/2005/8/layout/hierarchy5"/>
    <dgm:cxn modelId="{E0FE07DB-5D3D-4B8E-BC51-57B1DA629FA0}" type="presParOf" srcId="{22AE1107-FAC1-BC46-9171-4A5906585AA2}" destId="{9C6B04B8-EAF3-E748-8438-5BDF8FFCF6D4}" srcOrd="1" destOrd="0" presId="urn:microsoft.com/office/officeart/2005/8/layout/hierarchy5"/>
    <dgm:cxn modelId="{A499A4A4-0A23-4732-8392-04BAC03F1DC3}" type="presParOf" srcId="{9C6B04B8-EAF3-E748-8438-5BDF8FFCF6D4}" destId="{6DE7C27F-C1DB-BC4A-ADBB-5484B49B0591}" srcOrd="0" destOrd="0" presId="urn:microsoft.com/office/officeart/2005/8/layout/hierarchy5"/>
    <dgm:cxn modelId="{F9536BA3-04EF-4FDD-BD0B-C895B56FEE70}" type="presParOf" srcId="{6DE7C27F-C1DB-BC4A-ADBB-5484B49B0591}" destId="{D8FEF4FD-1FEC-0B45-A543-11E7E15906AF}" srcOrd="0" destOrd="0" presId="urn:microsoft.com/office/officeart/2005/8/layout/hierarchy5"/>
    <dgm:cxn modelId="{F6BE2F50-3362-408A-A00F-5A5E0D621EC0}" type="presParOf" srcId="{9C6B04B8-EAF3-E748-8438-5BDF8FFCF6D4}" destId="{DE72955F-2D0F-CA44-8EE5-3DA404BD3578}" srcOrd="1" destOrd="0" presId="urn:microsoft.com/office/officeart/2005/8/layout/hierarchy5"/>
    <dgm:cxn modelId="{4AA1A7EB-3EBE-470D-AFFC-41D0EBEE5C9A}" type="presParOf" srcId="{DE72955F-2D0F-CA44-8EE5-3DA404BD3578}" destId="{28F1CF39-33FD-6445-96CE-34CFC4F6EA5C}" srcOrd="0" destOrd="0" presId="urn:microsoft.com/office/officeart/2005/8/layout/hierarchy5"/>
    <dgm:cxn modelId="{C36EA45B-225D-4D85-ACFA-76CF847F3BAB}" type="presParOf" srcId="{DE72955F-2D0F-CA44-8EE5-3DA404BD3578}" destId="{3C7F47BF-EFED-EB44-9B39-C88E634100E9}" srcOrd="1" destOrd="0" presId="urn:microsoft.com/office/officeart/2005/8/layout/hierarchy5"/>
    <dgm:cxn modelId="{734EC4D0-965A-4DF3-BA59-8446EAE107B6}" type="presParOf" srcId="{3C7F47BF-EFED-EB44-9B39-C88E634100E9}" destId="{02F76C2B-10DC-464B-B761-BF92ECE13F7A}" srcOrd="0" destOrd="0" presId="urn:microsoft.com/office/officeart/2005/8/layout/hierarchy5"/>
    <dgm:cxn modelId="{FE5458C2-5C3B-4E24-B3A9-3F0E1FE801C1}" type="presParOf" srcId="{02F76C2B-10DC-464B-B761-BF92ECE13F7A}" destId="{BE29C7B6-E9B2-4A7F-B579-879531C9D2E2}" srcOrd="0" destOrd="0" presId="urn:microsoft.com/office/officeart/2005/8/layout/hierarchy5"/>
    <dgm:cxn modelId="{F7ADD52E-953F-47A8-ACC9-8C1064FC5EE1}" type="presParOf" srcId="{3C7F47BF-EFED-EB44-9B39-C88E634100E9}" destId="{60A0AB69-C83F-4E07-A0BC-A558378C1ABF}" srcOrd="1" destOrd="0" presId="urn:microsoft.com/office/officeart/2005/8/layout/hierarchy5"/>
    <dgm:cxn modelId="{0D9D9F58-B2BC-498B-929F-AA2D52045AC0}" type="presParOf" srcId="{60A0AB69-C83F-4E07-A0BC-A558378C1ABF}" destId="{7140A6FB-B136-424D-8722-83CD8E5CE9D7}" srcOrd="0" destOrd="0" presId="urn:microsoft.com/office/officeart/2005/8/layout/hierarchy5"/>
    <dgm:cxn modelId="{E47706C9-AEB7-465F-9743-3626F6080C96}" type="presParOf" srcId="{60A0AB69-C83F-4E07-A0BC-A558378C1ABF}" destId="{0754F686-16EA-4F4F-A7DF-E7A3739BA0A1}" srcOrd="1" destOrd="0" presId="urn:microsoft.com/office/officeart/2005/8/layout/hierarchy5"/>
    <dgm:cxn modelId="{D7E0C971-09D2-4EA1-94C2-A4E0685A9981}" type="presParOf" srcId="{0754F686-16EA-4F4F-A7DF-E7A3739BA0A1}" destId="{67680221-2CFC-B040-B462-05F6C52DA67A}" srcOrd="0" destOrd="0" presId="urn:microsoft.com/office/officeart/2005/8/layout/hierarchy5"/>
    <dgm:cxn modelId="{7359E0C6-650D-41DB-BFAC-38E4C204276A}" type="presParOf" srcId="{67680221-2CFC-B040-B462-05F6C52DA67A}" destId="{3ABAAD57-3D91-544B-9FF5-3F90C5F2459B}" srcOrd="0" destOrd="0" presId="urn:microsoft.com/office/officeart/2005/8/layout/hierarchy5"/>
    <dgm:cxn modelId="{A76DCD23-99E8-48FF-AA0B-4D376B0F0E6F}" type="presParOf" srcId="{0754F686-16EA-4F4F-A7DF-E7A3739BA0A1}" destId="{854EE646-627F-1B44-AC51-4746CE039986}" srcOrd="1" destOrd="0" presId="urn:microsoft.com/office/officeart/2005/8/layout/hierarchy5"/>
    <dgm:cxn modelId="{36BFC598-45D7-461F-A502-3B70CFB9315F}" type="presParOf" srcId="{854EE646-627F-1B44-AC51-4746CE039986}" destId="{D86A3AF6-FDD2-E44A-9F73-57EB762F7A55}" srcOrd="0" destOrd="0" presId="urn:microsoft.com/office/officeart/2005/8/layout/hierarchy5"/>
    <dgm:cxn modelId="{6F6C10FF-3A90-423F-B530-F84A69E11AED}" type="presParOf" srcId="{854EE646-627F-1B44-AC51-4746CE039986}" destId="{8F8F1756-F3F2-BB4A-9CA9-53E1DE73975E}" srcOrd="1" destOrd="0" presId="urn:microsoft.com/office/officeart/2005/8/layout/hierarchy5"/>
    <dgm:cxn modelId="{CB3BB311-C2DB-4BE1-AC22-E61CF9E930A0}" type="presParOf" srcId="{8F8F1756-F3F2-BB4A-9CA9-53E1DE73975E}" destId="{FCD0271D-9DA5-4FA4-AC28-32E83D614764}" srcOrd="0" destOrd="0" presId="urn:microsoft.com/office/officeart/2005/8/layout/hierarchy5"/>
    <dgm:cxn modelId="{62BE8642-41BC-45C7-9DB6-7E803F1DA68B}" type="presParOf" srcId="{FCD0271D-9DA5-4FA4-AC28-32E83D614764}" destId="{6FCC98C6-4C0C-43FA-ADC6-FBC06640B123}" srcOrd="0" destOrd="0" presId="urn:microsoft.com/office/officeart/2005/8/layout/hierarchy5"/>
    <dgm:cxn modelId="{9F45CE20-F35C-42C2-A7BA-EEF0EEDD1DDF}" type="presParOf" srcId="{8F8F1756-F3F2-BB4A-9CA9-53E1DE73975E}" destId="{909A09D5-1489-412B-AA0A-7509312D7275}" srcOrd="1" destOrd="0" presId="urn:microsoft.com/office/officeart/2005/8/layout/hierarchy5"/>
    <dgm:cxn modelId="{8B494A12-0926-4F3B-AF8F-1EE1361917B7}" type="presParOf" srcId="{909A09D5-1489-412B-AA0A-7509312D7275}" destId="{CB1C1376-708C-454B-88BF-D06E11EEB20A}" srcOrd="0" destOrd="0" presId="urn:microsoft.com/office/officeart/2005/8/layout/hierarchy5"/>
    <dgm:cxn modelId="{28A99942-6549-45A4-AD98-14A700621C0B}" type="presParOf" srcId="{909A09D5-1489-412B-AA0A-7509312D7275}" destId="{B9B24CEC-AA74-49A3-9E1F-2A99DED4CBA6}" srcOrd="1" destOrd="0" presId="urn:microsoft.com/office/officeart/2005/8/layout/hierarchy5"/>
    <dgm:cxn modelId="{FE4BDF58-9525-417B-B7FF-16D945BF053B}" type="presParOf" srcId="{B9B24CEC-AA74-49A3-9E1F-2A99DED4CBA6}" destId="{0B3C9BE8-F7D0-493D-951A-624E03CAD15E}" srcOrd="0" destOrd="0" presId="urn:microsoft.com/office/officeart/2005/8/layout/hierarchy5"/>
    <dgm:cxn modelId="{622D6FB6-2441-46C7-B00C-28406D26986F}" type="presParOf" srcId="{0B3C9BE8-F7D0-493D-951A-624E03CAD15E}" destId="{7B6DBC2C-A0AD-449C-92B0-1FECA41205B2}" srcOrd="0" destOrd="0" presId="urn:microsoft.com/office/officeart/2005/8/layout/hierarchy5"/>
    <dgm:cxn modelId="{3811A957-5AD4-44C5-9044-215DE3AE5747}" type="presParOf" srcId="{B9B24CEC-AA74-49A3-9E1F-2A99DED4CBA6}" destId="{A2CA004E-CD9D-4C97-8827-E14DC074AA99}" srcOrd="1" destOrd="0" presId="urn:microsoft.com/office/officeart/2005/8/layout/hierarchy5"/>
    <dgm:cxn modelId="{7DBB5B92-3ECC-42A4-9035-6CF36164C2AF}" type="presParOf" srcId="{A2CA004E-CD9D-4C97-8827-E14DC074AA99}" destId="{BD3346BF-4876-41C6-82A6-6EEEDFF27E57}" srcOrd="0" destOrd="0" presId="urn:microsoft.com/office/officeart/2005/8/layout/hierarchy5"/>
    <dgm:cxn modelId="{0B857B51-92D6-4B5B-BC02-2C17024A18CD}" type="presParOf" srcId="{A2CA004E-CD9D-4C97-8827-E14DC074AA99}" destId="{6AA00395-0C6B-4847-A45E-AAB42782DAE7}" srcOrd="1" destOrd="0" presId="urn:microsoft.com/office/officeart/2005/8/layout/hierarchy5"/>
    <dgm:cxn modelId="{5534AAA6-F5FF-48DD-A966-43BE2D64DF18}" type="presParOf" srcId="{77AD8C54-4C23-EF42-B0A1-06308B808EA2}" destId="{8B577A49-29AB-1B4C-810B-E59941456BD7}" srcOrd="2" destOrd="0" presId="urn:microsoft.com/office/officeart/2005/8/layout/hierarchy5"/>
    <dgm:cxn modelId="{281432F4-D276-4C51-8669-E85629ED7C50}" type="presParOf" srcId="{8B577A49-29AB-1B4C-810B-E59941456BD7}" destId="{23748457-6F13-CA47-A2A0-4F051DFBDE2E}" srcOrd="0" destOrd="0" presId="urn:microsoft.com/office/officeart/2005/8/layout/hierarchy5"/>
    <dgm:cxn modelId="{08D1C2A7-3153-4C15-B7E3-3D1FEC9B857F}" type="presParOf" srcId="{77AD8C54-4C23-EF42-B0A1-06308B808EA2}" destId="{A957D8B7-826A-B346-B530-AAE7456EF034}" srcOrd="3" destOrd="0" presId="urn:microsoft.com/office/officeart/2005/8/layout/hierarchy5"/>
    <dgm:cxn modelId="{96E19ABA-8F71-4982-921F-3E62A899C29B}" type="presParOf" srcId="{A957D8B7-826A-B346-B530-AAE7456EF034}" destId="{F2C20160-E84C-E948-9362-517738797505}" srcOrd="0" destOrd="0" presId="urn:microsoft.com/office/officeart/2005/8/layout/hierarchy5"/>
    <dgm:cxn modelId="{A983D0B1-0DA6-4B06-BFBB-1808BCFE138A}" type="presParOf" srcId="{A957D8B7-826A-B346-B530-AAE7456EF034}" destId="{7BF6F901-F213-5048-AF2C-018DC96D122E}" srcOrd="1" destOrd="0" presId="urn:microsoft.com/office/officeart/2005/8/layout/hierarchy5"/>
    <dgm:cxn modelId="{F405AE7E-D660-4B4A-8201-FE10B9816C48}" type="presParOf" srcId="{7BF6F901-F213-5048-AF2C-018DC96D122E}" destId="{46C53283-D173-4042-8E90-60AFA8797BE9}" srcOrd="0" destOrd="0" presId="urn:microsoft.com/office/officeart/2005/8/layout/hierarchy5"/>
    <dgm:cxn modelId="{2619D7CF-4937-4FFB-8AC5-28550558A2F0}" type="presParOf" srcId="{46C53283-D173-4042-8E90-60AFA8797BE9}" destId="{CD04ECD2-535F-7341-B677-774B38F15171}" srcOrd="0" destOrd="0" presId="urn:microsoft.com/office/officeart/2005/8/layout/hierarchy5"/>
    <dgm:cxn modelId="{FA2E0213-38F7-4542-8F66-F046140ABFFF}" type="presParOf" srcId="{7BF6F901-F213-5048-AF2C-018DC96D122E}" destId="{8D251A73-88F1-0E42-ACE7-36CCC8220BFD}" srcOrd="1" destOrd="0" presId="urn:microsoft.com/office/officeart/2005/8/layout/hierarchy5"/>
    <dgm:cxn modelId="{BAA141F4-02DF-49B8-85AA-DC7A32AC4AF6}" type="presParOf" srcId="{8D251A73-88F1-0E42-ACE7-36CCC8220BFD}" destId="{A0598C91-A2BD-4848-BD59-E0ABDEDFF28B}" srcOrd="0" destOrd="0" presId="urn:microsoft.com/office/officeart/2005/8/layout/hierarchy5"/>
    <dgm:cxn modelId="{67CF5282-6362-4339-9AA0-F985FD48C33D}" type="presParOf" srcId="{8D251A73-88F1-0E42-ACE7-36CCC8220BFD}" destId="{732D170A-582C-C245-BE36-17681C7B2BE7}" srcOrd="1" destOrd="0" presId="urn:microsoft.com/office/officeart/2005/8/layout/hierarchy5"/>
    <dgm:cxn modelId="{8E8AC1BD-B359-47FA-B054-41400158ADEC}" type="presParOf" srcId="{732D170A-582C-C245-BE36-17681C7B2BE7}" destId="{169C1B11-BF64-4FB6-AB15-763655924DAC}" srcOrd="0" destOrd="0" presId="urn:microsoft.com/office/officeart/2005/8/layout/hierarchy5"/>
    <dgm:cxn modelId="{D5EEB47F-08C4-4889-9D9C-A87AF6329F44}" type="presParOf" srcId="{169C1B11-BF64-4FB6-AB15-763655924DAC}" destId="{37D06CBF-EEC5-41F6-9294-4DCAC245488F}" srcOrd="0" destOrd="0" presId="urn:microsoft.com/office/officeart/2005/8/layout/hierarchy5"/>
    <dgm:cxn modelId="{0AACA714-6A46-445A-91C4-E86E6CCAB581}" type="presParOf" srcId="{732D170A-582C-C245-BE36-17681C7B2BE7}" destId="{2001358C-E6E2-4E09-B97F-0844C808E594}" srcOrd="1" destOrd="0" presId="urn:microsoft.com/office/officeart/2005/8/layout/hierarchy5"/>
    <dgm:cxn modelId="{B3CDB7B1-7F1A-4B01-9F7E-37F2247CA49D}" type="presParOf" srcId="{2001358C-E6E2-4E09-B97F-0844C808E594}" destId="{5962ED4A-026A-49A2-ACC5-7E5F6F8ED2BF}" srcOrd="0" destOrd="0" presId="urn:microsoft.com/office/officeart/2005/8/layout/hierarchy5"/>
    <dgm:cxn modelId="{90A3CCA3-814F-4F44-88E0-879EE68A4BC0}" type="presParOf" srcId="{2001358C-E6E2-4E09-B97F-0844C808E594}" destId="{2D8BC41A-532B-4EC6-9CF6-27FF141B9508}" srcOrd="1" destOrd="0" presId="urn:microsoft.com/office/officeart/2005/8/layout/hierarchy5"/>
    <dgm:cxn modelId="{4A8C3004-901C-41CB-A006-D024060CB0DB}" type="presParOf" srcId="{2D8BC41A-532B-4EC6-9CF6-27FF141B9508}" destId="{6DEFE99E-D8A0-1F40-98D9-8F508013B1AA}" srcOrd="0" destOrd="0" presId="urn:microsoft.com/office/officeart/2005/8/layout/hierarchy5"/>
    <dgm:cxn modelId="{ACFEDD54-C2CA-415F-9B63-AC9A455537CE}" type="presParOf" srcId="{6DEFE99E-D8A0-1F40-98D9-8F508013B1AA}" destId="{97DF6072-A78B-6741-BD97-0CA5CB783613}" srcOrd="0" destOrd="0" presId="urn:microsoft.com/office/officeart/2005/8/layout/hierarchy5"/>
    <dgm:cxn modelId="{5774CB49-9089-4B0D-A0FF-CF98B40F45B0}" type="presParOf" srcId="{2D8BC41A-532B-4EC6-9CF6-27FF141B9508}" destId="{D1DDA8A2-ACEC-E742-9543-8F2965A51B94}" srcOrd="1" destOrd="0" presId="urn:microsoft.com/office/officeart/2005/8/layout/hierarchy5"/>
    <dgm:cxn modelId="{0A1BB11C-D668-4C9A-B3D5-25EFC7D8FB4D}" type="presParOf" srcId="{D1DDA8A2-ACEC-E742-9543-8F2965A51B94}" destId="{3A690A05-B5B3-524F-A32F-2A2612B98E07}" srcOrd="0" destOrd="0" presId="urn:microsoft.com/office/officeart/2005/8/layout/hierarchy5"/>
    <dgm:cxn modelId="{DD59B2B4-FDC9-4A2A-9248-B7C8C0952602}" type="presParOf" srcId="{D1DDA8A2-ACEC-E742-9543-8F2965A51B94}" destId="{79BEC02E-2799-3642-B651-E16E46658699}" srcOrd="1" destOrd="0" presId="urn:microsoft.com/office/officeart/2005/8/layout/hierarchy5"/>
    <dgm:cxn modelId="{8090D00A-87CF-48D6-AD28-F9B12C772971}" type="presParOf" srcId="{79BEC02E-2799-3642-B651-E16E46658699}" destId="{500E9558-5D85-4582-842D-F9C9FAB994BE}" srcOrd="0" destOrd="0" presId="urn:microsoft.com/office/officeart/2005/8/layout/hierarchy5"/>
    <dgm:cxn modelId="{E60490A3-34E2-4139-B433-8C635E743BC7}" type="presParOf" srcId="{500E9558-5D85-4582-842D-F9C9FAB994BE}" destId="{E5C60217-8395-469F-9126-20D83E5D6A00}" srcOrd="0" destOrd="0" presId="urn:microsoft.com/office/officeart/2005/8/layout/hierarchy5"/>
    <dgm:cxn modelId="{2BDE1A36-D85F-4C0F-BA8C-D2C57D5ACBA5}" type="presParOf" srcId="{79BEC02E-2799-3642-B651-E16E46658699}" destId="{19AD7F61-D283-471D-8B26-FD4A2FBE4E70}" srcOrd="1" destOrd="0" presId="urn:microsoft.com/office/officeart/2005/8/layout/hierarchy5"/>
    <dgm:cxn modelId="{D2D1E752-5872-4910-9540-BB96820161EC}" type="presParOf" srcId="{19AD7F61-D283-471D-8B26-FD4A2FBE4E70}" destId="{0E5A4189-D43C-4210-8F6E-81673DDD4B59}" srcOrd="0" destOrd="0" presId="urn:microsoft.com/office/officeart/2005/8/layout/hierarchy5"/>
    <dgm:cxn modelId="{C57DA79B-F7EE-4870-A303-16564A942358}" type="presParOf" srcId="{19AD7F61-D283-471D-8B26-FD4A2FBE4E70}" destId="{796B7AA3-E2F0-4333-8406-F89B2F886A3C}" srcOrd="1" destOrd="0" presId="urn:microsoft.com/office/officeart/2005/8/layout/hierarchy5"/>
    <dgm:cxn modelId="{A6EC1087-B7E9-4874-A12B-667757C754DE}" type="presParOf" srcId="{796B7AA3-E2F0-4333-8406-F89B2F886A3C}" destId="{BAD37B43-AC0A-42FC-A991-F03088129EAF}" srcOrd="0" destOrd="0" presId="urn:microsoft.com/office/officeart/2005/8/layout/hierarchy5"/>
    <dgm:cxn modelId="{00D6A83E-3D1B-40B0-A743-94DD22232FDE}" type="presParOf" srcId="{BAD37B43-AC0A-42FC-A991-F03088129EAF}" destId="{B7488960-43CA-4C5E-8C26-AED63F7C759E}" srcOrd="0" destOrd="0" presId="urn:microsoft.com/office/officeart/2005/8/layout/hierarchy5"/>
    <dgm:cxn modelId="{E36DC749-2227-45D0-8C6E-679A187C9D79}" type="presParOf" srcId="{796B7AA3-E2F0-4333-8406-F89B2F886A3C}" destId="{2224884D-99B8-441A-BCE2-8EDE0861033F}" srcOrd="1" destOrd="0" presId="urn:microsoft.com/office/officeart/2005/8/layout/hierarchy5"/>
    <dgm:cxn modelId="{6A3B6BF6-7E21-4E91-8354-E1E5013DBAF3}" type="presParOf" srcId="{2224884D-99B8-441A-BCE2-8EDE0861033F}" destId="{D00FFD51-04EF-4D69-8425-15DDF40D177F}" srcOrd="0" destOrd="0" presId="urn:microsoft.com/office/officeart/2005/8/layout/hierarchy5"/>
    <dgm:cxn modelId="{D244468C-04DB-4611-8E77-C7240DCCFA03}" type="presParOf" srcId="{2224884D-99B8-441A-BCE2-8EDE0861033F}" destId="{765A9977-23EB-4397-B933-59035B56CC54}" srcOrd="1" destOrd="0" presId="urn:microsoft.com/office/officeart/2005/8/layout/hierarchy5"/>
    <dgm:cxn modelId="{7A19CB08-7561-4067-B428-F46022D47116}" type="presParOf" srcId="{7BF6F901-F213-5048-AF2C-018DC96D122E}" destId="{A2B76F6D-2C90-DF41-8964-ADCE10B5711D}" srcOrd="2" destOrd="0" presId="urn:microsoft.com/office/officeart/2005/8/layout/hierarchy5"/>
    <dgm:cxn modelId="{D5278C2F-82B0-470A-A097-710D6E404C7F}" type="presParOf" srcId="{A2B76F6D-2C90-DF41-8964-ADCE10B5711D}" destId="{58EA43C0-2B5E-4D4F-B2F0-19DA675156A3}" srcOrd="0" destOrd="0" presId="urn:microsoft.com/office/officeart/2005/8/layout/hierarchy5"/>
    <dgm:cxn modelId="{11858C1C-720F-4287-849C-71D26C5FDA21}" type="presParOf" srcId="{7BF6F901-F213-5048-AF2C-018DC96D122E}" destId="{27DA72D5-1B93-5242-8424-198A8CCD047E}" srcOrd="3" destOrd="0" presId="urn:microsoft.com/office/officeart/2005/8/layout/hierarchy5"/>
    <dgm:cxn modelId="{E4876BCF-5F54-46A5-9E9F-E45A6812F752}" type="presParOf" srcId="{27DA72D5-1B93-5242-8424-198A8CCD047E}" destId="{B640FC0B-67DD-1F4D-9EBF-352A5B690B57}" srcOrd="0" destOrd="0" presId="urn:microsoft.com/office/officeart/2005/8/layout/hierarchy5"/>
    <dgm:cxn modelId="{0CE6CAA0-8D0A-4C0F-91C0-1C2DDD70511B}" type="presParOf" srcId="{27DA72D5-1B93-5242-8424-198A8CCD047E}" destId="{457FA074-7BE8-624C-BFAA-7679D8A9E22D}" srcOrd="1" destOrd="0" presId="urn:microsoft.com/office/officeart/2005/8/layout/hierarchy5"/>
    <dgm:cxn modelId="{2989FDD4-F750-4962-9995-62DBE045587C}" type="presParOf" srcId="{457FA074-7BE8-624C-BFAA-7679D8A9E22D}" destId="{E85DFD16-8099-48E9-8131-E05574CE5589}" srcOrd="0" destOrd="0" presId="urn:microsoft.com/office/officeart/2005/8/layout/hierarchy5"/>
    <dgm:cxn modelId="{C37DAE8D-3B04-4B84-B0EC-81F0043E6D24}" type="presParOf" srcId="{E85DFD16-8099-48E9-8131-E05574CE5589}" destId="{45201D14-DC4F-42A3-9D5F-FDA991EC9F70}" srcOrd="0" destOrd="0" presId="urn:microsoft.com/office/officeart/2005/8/layout/hierarchy5"/>
    <dgm:cxn modelId="{528F18CA-7034-468F-8E27-CCF867EE92F3}" type="presParOf" srcId="{457FA074-7BE8-624C-BFAA-7679D8A9E22D}" destId="{D9E55633-6297-425B-ACD2-1B81B2F55238}" srcOrd="1" destOrd="0" presId="urn:microsoft.com/office/officeart/2005/8/layout/hierarchy5"/>
    <dgm:cxn modelId="{DAB71E48-5480-4114-AF31-9B95A28F3415}" type="presParOf" srcId="{D9E55633-6297-425B-ACD2-1B81B2F55238}" destId="{320FE524-BA6B-4B25-8FE3-8A9FC9B558D4}" srcOrd="0" destOrd="0" presId="urn:microsoft.com/office/officeart/2005/8/layout/hierarchy5"/>
    <dgm:cxn modelId="{43E1D96E-3950-4833-970C-9A630699A697}" type="presParOf" srcId="{D9E55633-6297-425B-ACD2-1B81B2F55238}" destId="{A0AEFEB2-1FAE-4ACA-AA79-D7B64F88FEE2}" srcOrd="1" destOrd="0" presId="urn:microsoft.com/office/officeart/2005/8/layout/hierarchy5"/>
    <dgm:cxn modelId="{82FFC3D7-0914-4259-B80B-63B398B09385}" type="presParOf" srcId="{A0AEFEB2-1FAE-4ACA-AA79-D7B64F88FEE2}" destId="{74B7B22B-067C-2041-90F3-A000626BD806}" srcOrd="0" destOrd="0" presId="urn:microsoft.com/office/officeart/2005/8/layout/hierarchy5"/>
    <dgm:cxn modelId="{903997A1-55B2-41B8-A10F-DEEBBA769944}" type="presParOf" srcId="{74B7B22B-067C-2041-90F3-A000626BD806}" destId="{F93A57AC-1230-3B43-A6C0-F72D76074C7E}" srcOrd="0" destOrd="0" presId="urn:microsoft.com/office/officeart/2005/8/layout/hierarchy5"/>
    <dgm:cxn modelId="{A512C9A2-E61A-4BC5-86F3-9D69564620B4}" type="presParOf" srcId="{A0AEFEB2-1FAE-4ACA-AA79-D7B64F88FEE2}" destId="{0E5F578E-02F4-5B4F-BCCE-A6F4B65ADA1C}" srcOrd="1" destOrd="0" presId="urn:microsoft.com/office/officeart/2005/8/layout/hierarchy5"/>
    <dgm:cxn modelId="{E463F199-C1E1-43B6-BDED-8BAD0350D483}" type="presParOf" srcId="{0E5F578E-02F4-5B4F-BCCE-A6F4B65ADA1C}" destId="{BFCCD526-B55A-CD4D-9F3A-2D0CC747E979}" srcOrd="0" destOrd="0" presId="urn:microsoft.com/office/officeart/2005/8/layout/hierarchy5"/>
    <dgm:cxn modelId="{20DB1DF6-5205-493E-95C1-5559B04FA3C7}" type="presParOf" srcId="{0E5F578E-02F4-5B4F-BCCE-A6F4B65ADA1C}" destId="{BACDE846-F0C9-AF43-9853-46866A6F465D}" srcOrd="1" destOrd="0" presId="urn:microsoft.com/office/officeart/2005/8/layout/hierarchy5"/>
    <dgm:cxn modelId="{ABCC4854-1842-42E5-961A-1020614FF62D}" type="presParOf" srcId="{BACDE846-F0C9-AF43-9853-46866A6F465D}" destId="{4BE03517-5865-40D7-B843-CF64C07D8044}" srcOrd="0" destOrd="0" presId="urn:microsoft.com/office/officeart/2005/8/layout/hierarchy5"/>
    <dgm:cxn modelId="{8D42F6BE-720C-44A5-80F9-DD9E7F787C95}" type="presParOf" srcId="{4BE03517-5865-40D7-B843-CF64C07D8044}" destId="{0D762716-7BFE-4797-96F8-B62F6F7BA0CE}" srcOrd="0" destOrd="0" presId="urn:microsoft.com/office/officeart/2005/8/layout/hierarchy5"/>
    <dgm:cxn modelId="{7BC910E8-F261-4FC8-8AA3-E88A2A05D534}" type="presParOf" srcId="{BACDE846-F0C9-AF43-9853-46866A6F465D}" destId="{6B87646D-B1DA-4E08-97A5-0D7D72A53907}" srcOrd="1" destOrd="0" presId="urn:microsoft.com/office/officeart/2005/8/layout/hierarchy5"/>
    <dgm:cxn modelId="{7811D544-DEF6-416D-9AF6-CFAEE9A1D635}" type="presParOf" srcId="{6B87646D-B1DA-4E08-97A5-0D7D72A53907}" destId="{4D7190C3-6F83-431B-BA82-40A9A23B3CC8}" srcOrd="0" destOrd="0" presId="urn:microsoft.com/office/officeart/2005/8/layout/hierarchy5"/>
    <dgm:cxn modelId="{CD2E3657-FF83-484B-84C0-8B408B3C94B3}" type="presParOf" srcId="{6B87646D-B1DA-4E08-97A5-0D7D72A53907}" destId="{FFA5C4BC-7C56-4C40-84F0-DB4A100B8C81}" srcOrd="1" destOrd="0" presId="urn:microsoft.com/office/officeart/2005/8/layout/hierarchy5"/>
    <dgm:cxn modelId="{1BB8767F-14CD-44D3-AD8F-0BFF8BF0E966}" type="presParOf" srcId="{FFA5C4BC-7C56-4C40-84F0-DB4A100B8C81}" destId="{968BDAB8-99B3-4F41-8BB2-5F8A19514B3C}" srcOrd="0" destOrd="0" presId="urn:microsoft.com/office/officeart/2005/8/layout/hierarchy5"/>
    <dgm:cxn modelId="{8DD56552-F3F9-41E9-96C3-444F9B84C72D}" type="presParOf" srcId="{968BDAB8-99B3-4F41-8BB2-5F8A19514B3C}" destId="{8A13B898-BBE6-401F-94C8-F524A001BA5D}" srcOrd="0" destOrd="0" presId="urn:microsoft.com/office/officeart/2005/8/layout/hierarchy5"/>
    <dgm:cxn modelId="{DD738FB4-F16A-4393-8F84-11B6B4FBD68C}" type="presParOf" srcId="{FFA5C4BC-7C56-4C40-84F0-DB4A100B8C81}" destId="{CB8C9941-675E-46A9-943F-1102C7FE374A}" srcOrd="1" destOrd="0" presId="urn:microsoft.com/office/officeart/2005/8/layout/hierarchy5"/>
    <dgm:cxn modelId="{028BD70E-3726-488D-B4B5-6CCAC49DE45C}" type="presParOf" srcId="{CB8C9941-675E-46A9-943F-1102C7FE374A}" destId="{3760028A-89A4-400E-9BF4-8258F922559B}" srcOrd="0" destOrd="0" presId="urn:microsoft.com/office/officeart/2005/8/layout/hierarchy5"/>
    <dgm:cxn modelId="{19A1F36C-2237-457E-920B-E44C54772109}" type="presParOf" srcId="{CB8C9941-675E-46A9-943F-1102C7FE374A}" destId="{2D96179E-0ECF-4BCB-8949-3F417D24330C}" srcOrd="1" destOrd="0" presId="urn:microsoft.com/office/officeart/2005/8/layout/hierarchy5"/>
    <dgm:cxn modelId="{1D800BA3-2138-4FCE-81F1-EA21C77C5E1F}" type="presParOf" srcId="{019A9E9B-ED85-5541-8F01-4F5A0610AC8E}" destId="{2CB084A0-121B-A04D-A77D-8FAAB6F2B07C}" srcOrd="1" destOrd="0" presId="urn:microsoft.com/office/officeart/2005/8/layout/hierarchy5"/>
    <dgm:cxn modelId="{62E9E911-FBCE-4139-960B-FE5749AB2606}" type="presParOf" srcId="{2CB084A0-121B-A04D-A77D-8FAAB6F2B07C}" destId="{FB116189-DED1-3243-A06B-34ADCB2927C4}" srcOrd="0" destOrd="0" presId="urn:microsoft.com/office/officeart/2005/8/layout/hierarchy5"/>
    <dgm:cxn modelId="{D3F1756F-A85F-44B6-893D-95BB65C3A686}" type="presParOf" srcId="{FB116189-DED1-3243-A06B-34ADCB2927C4}" destId="{24114E99-0CB3-1F40-BFBC-D77433E37280}" srcOrd="0" destOrd="0" presId="urn:microsoft.com/office/officeart/2005/8/layout/hierarchy5"/>
    <dgm:cxn modelId="{A9249B63-E5A0-4E3E-A0D2-B1D71D57ABEF}" type="presParOf" srcId="{FB116189-DED1-3243-A06B-34ADCB2927C4}" destId="{95E4041E-858F-DD4A-A9A2-BA681F9F5EB0}" srcOrd="1" destOrd="0" presId="urn:microsoft.com/office/officeart/2005/8/layout/hierarchy5"/>
    <dgm:cxn modelId="{E4478C21-38FF-4945-867D-CE1D431C9216}" type="presParOf" srcId="{2CB084A0-121B-A04D-A77D-8FAAB6F2B07C}" destId="{CA42EBF4-914F-D945-95AE-21B9421E38DC}" srcOrd="1" destOrd="0" presId="urn:microsoft.com/office/officeart/2005/8/layout/hierarchy5"/>
    <dgm:cxn modelId="{19F6F292-A6AB-42EA-B264-82A6F613D868}" type="presParOf" srcId="{CA42EBF4-914F-D945-95AE-21B9421E38DC}" destId="{8417819E-108D-FD47-BB1D-BCE2322F670B}" srcOrd="0" destOrd="0" presId="urn:microsoft.com/office/officeart/2005/8/layout/hierarchy5"/>
    <dgm:cxn modelId="{3BADD70A-EC00-446F-A999-160B9983A928}" type="presParOf" srcId="{2CB084A0-121B-A04D-A77D-8FAAB6F2B07C}" destId="{F3FCC780-D181-2A4D-93FB-6B25F7B0EBAC}" srcOrd="2" destOrd="0" presId="urn:microsoft.com/office/officeart/2005/8/layout/hierarchy5"/>
    <dgm:cxn modelId="{7B96998F-D52C-4F82-99DA-EDB11FC49D09}" type="presParOf" srcId="{F3FCC780-D181-2A4D-93FB-6B25F7B0EBAC}" destId="{E7F3BEEA-04FB-DB42-B610-36963424C8A1}" srcOrd="0" destOrd="0" presId="urn:microsoft.com/office/officeart/2005/8/layout/hierarchy5"/>
    <dgm:cxn modelId="{044C1F95-9860-40BB-90CE-46D638A0EC16}" type="presParOf" srcId="{F3FCC780-D181-2A4D-93FB-6B25F7B0EBAC}" destId="{D0352A3C-959C-E74B-880E-A404F5C42237}" srcOrd="1" destOrd="0" presId="urn:microsoft.com/office/officeart/2005/8/layout/hierarchy5"/>
    <dgm:cxn modelId="{DCE8DD51-60BB-4438-931A-0AB2445B6E6B}" type="presParOf" srcId="{2CB084A0-121B-A04D-A77D-8FAAB6F2B07C}" destId="{2C1C6FB7-2677-8A48-BF59-5B3B74F5C40B}" srcOrd="3" destOrd="0" presId="urn:microsoft.com/office/officeart/2005/8/layout/hierarchy5"/>
    <dgm:cxn modelId="{009966B4-59EB-49B9-A7F4-BB4FCB14162C}" type="presParOf" srcId="{2C1C6FB7-2677-8A48-BF59-5B3B74F5C40B}" destId="{B7C1777E-FEB3-F44A-9E8A-FBE588B7351F}" srcOrd="0" destOrd="0" presId="urn:microsoft.com/office/officeart/2005/8/layout/hierarchy5"/>
    <dgm:cxn modelId="{B828F125-11DE-46D7-B71F-74EACD031BE7}" type="presParOf" srcId="{2CB084A0-121B-A04D-A77D-8FAAB6F2B07C}" destId="{1211956D-344B-5A41-BD00-86027E42D005}" srcOrd="4" destOrd="0" presId="urn:microsoft.com/office/officeart/2005/8/layout/hierarchy5"/>
    <dgm:cxn modelId="{AA4B844F-2151-4921-9311-0BE6DD2F94B1}" type="presParOf" srcId="{1211956D-344B-5A41-BD00-86027E42D005}" destId="{5DAD34C5-2F9B-B74E-B786-FDF6913343E6}" srcOrd="0" destOrd="0" presId="urn:microsoft.com/office/officeart/2005/8/layout/hierarchy5"/>
    <dgm:cxn modelId="{EB13E89E-A84B-4E11-B99A-3C8BA00CE2F8}" type="presParOf" srcId="{1211956D-344B-5A41-BD00-86027E42D005}" destId="{483CDCC8-C001-CA44-863E-FDF667289D4D}" srcOrd="1" destOrd="0" presId="urn:microsoft.com/office/officeart/2005/8/layout/hierarchy5"/>
    <dgm:cxn modelId="{5D20D315-B33A-43D9-814E-6A268B740D7D}" type="presParOf" srcId="{2CB084A0-121B-A04D-A77D-8FAAB6F2B07C}" destId="{398F050C-3F7A-9743-A1B6-D3F69FF99A25}" srcOrd="5" destOrd="0" presId="urn:microsoft.com/office/officeart/2005/8/layout/hierarchy5"/>
    <dgm:cxn modelId="{C8033B67-7401-4E47-9254-A2C68951E5B2}" type="presParOf" srcId="{398F050C-3F7A-9743-A1B6-D3F69FF99A25}" destId="{A134A3C8-C511-1549-BE74-CF48E026C9D0}" srcOrd="0" destOrd="0" presId="urn:microsoft.com/office/officeart/2005/8/layout/hierarchy5"/>
    <dgm:cxn modelId="{AE72F8B4-9578-4F4B-B120-1D16353B176E}" type="presParOf" srcId="{2CB084A0-121B-A04D-A77D-8FAAB6F2B07C}" destId="{6CE6F452-BD07-7D4E-B03B-5085D54FE63E}" srcOrd="6" destOrd="0" presId="urn:microsoft.com/office/officeart/2005/8/layout/hierarchy5"/>
    <dgm:cxn modelId="{C47F6D01-2F29-4725-9806-AF918A66550F}" type="presParOf" srcId="{6CE6F452-BD07-7D4E-B03B-5085D54FE63E}" destId="{D05043D7-CF63-7D40-9094-59779312FA5B}" srcOrd="0" destOrd="0" presId="urn:microsoft.com/office/officeart/2005/8/layout/hierarchy5"/>
    <dgm:cxn modelId="{F268AED4-6C4B-4597-91CF-46A30E6498E1}" type="presParOf" srcId="{6CE6F452-BD07-7D4E-B03B-5085D54FE63E}" destId="{1694C4ED-68B4-5F42-9E09-867060EDB024}" srcOrd="1" destOrd="0" presId="urn:microsoft.com/office/officeart/2005/8/layout/hierarchy5"/>
    <dgm:cxn modelId="{6C2469D2-3873-4585-8C35-73DBE312F7CC}" type="presParOf" srcId="{2CB084A0-121B-A04D-A77D-8FAAB6F2B07C}" destId="{7F8BB2F3-E2BB-A04D-A302-934BFB344B55}" srcOrd="7" destOrd="0" presId="urn:microsoft.com/office/officeart/2005/8/layout/hierarchy5"/>
    <dgm:cxn modelId="{9BC09769-AAAF-4F57-A6DE-B467D90CA0D3}" type="presParOf" srcId="{7F8BB2F3-E2BB-A04D-A302-934BFB344B55}" destId="{B67552BA-0D25-DE42-971F-4CF5354A1902}" srcOrd="0" destOrd="0" presId="urn:microsoft.com/office/officeart/2005/8/layout/hierarchy5"/>
    <dgm:cxn modelId="{1B0DA0A4-B648-4DA1-8C8F-F3353444765B}" type="presParOf" srcId="{2CB084A0-121B-A04D-A77D-8FAAB6F2B07C}" destId="{8C0FB54C-CD6C-4B33-B99F-381DEB6E5901}" srcOrd="8" destOrd="0" presId="urn:microsoft.com/office/officeart/2005/8/layout/hierarchy5"/>
    <dgm:cxn modelId="{82D71A02-4325-442E-AC42-BF22433C5B2D}" type="presParOf" srcId="{8C0FB54C-CD6C-4B33-B99F-381DEB6E5901}" destId="{5A96DAD1-C233-424A-B729-9F7498DB3373}" srcOrd="0" destOrd="0" presId="urn:microsoft.com/office/officeart/2005/8/layout/hierarchy5"/>
    <dgm:cxn modelId="{4831BE30-D8E8-4DE2-A7D3-64088209AD2D}" type="presParOf" srcId="{8C0FB54C-CD6C-4B33-B99F-381DEB6E5901}" destId="{D13333AD-8B7B-44B4-ACD0-D365547E1059}" srcOrd="1" destOrd="0" presId="urn:microsoft.com/office/officeart/2005/8/layout/hierarchy5"/>
    <dgm:cxn modelId="{D67BC4EB-06DD-4FAA-BBB9-A9A3AB3F7318}" type="presParOf" srcId="{2CB084A0-121B-A04D-A77D-8FAAB6F2B07C}" destId="{0E7F17FF-C2B3-4CF2-A94C-29E2A8AF2F8A}" srcOrd="9" destOrd="0" presId="urn:microsoft.com/office/officeart/2005/8/layout/hierarchy5"/>
    <dgm:cxn modelId="{4DA2925E-8F44-4459-ACE2-5B41C9098AA8}" type="presParOf" srcId="{0E7F17FF-C2B3-4CF2-A94C-29E2A8AF2F8A}" destId="{CFB47ACE-DCDF-4CF0-899E-6E035619C9D0}" srcOrd="0" destOrd="0" presId="urn:microsoft.com/office/officeart/2005/8/layout/hierarchy5"/>
    <dgm:cxn modelId="{33814326-8D79-40B7-88A1-8110D330AD18}" type="presParOf" srcId="{2CB084A0-121B-A04D-A77D-8FAAB6F2B07C}" destId="{EB21910E-955E-A041-B4E5-FDEBC83DD307}" srcOrd="10" destOrd="0" presId="urn:microsoft.com/office/officeart/2005/8/layout/hierarchy5"/>
    <dgm:cxn modelId="{BC3C9A09-5E0B-4224-AADE-4DD698F2DF72}" type="presParOf" srcId="{EB21910E-955E-A041-B4E5-FDEBC83DD307}" destId="{392087B7-43C0-A74D-B123-26639B1F06BB}" srcOrd="0" destOrd="0" presId="urn:microsoft.com/office/officeart/2005/8/layout/hierarchy5"/>
    <dgm:cxn modelId="{FB28DD9D-6810-4DEE-AA56-96DAF4A171DB}" type="presParOf" srcId="{EB21910E-955E-A041-B4E5-FDEBC83DD307}" destId="{16107291-2370-CB40-AC05-DC7975BB871B}" srcOrd="1" destOrd="0" presId="urn:microsoft.com/office/officeart/2005/8/layout/hierarchy5"/>
    <dgm:cxn modelId="{44087452-922B-4FC1-85BA-D7540B2AC18B}" type="presParOf" srcId="{2CB084A0-121B-A04D-A77D-8FAAB6F2B07C}" destId="{C2000978-D94E-402D-8E93-5401550FCCBE}" srcOrd="11" destOrd="0" presId="urn:microsoft.com/office/officeart/2005/8/layout/hierarchy5"/>
    <dgm:cxn modelId="{62644497-82CF-4A90-9E8A-5EF118578C64}" type="presParOf" srcId="{C2000978-D94E-402D-8E93-5401550FCCBE}" destId="{E3CF6FD0-365C-4DDD-A61B-39392696290B}" srcOrd="0" destOrd="0" presId="urn:microsoft.com/office/officeart/2005/8/layout/hierarchy5"/>
    <dgm:cxn modelId="{ACABF8C0-EBE1-4FF7-96AF-2036C764CF06}" type="presParOf" srcId="{2CB084A0-121B-A04D-A77D-8FAAB6F2B07C}" destId="{14396629-F29F-479C-A3AD-31829FA79FDF}" srcOrd="12" destOrd="0" presId="urn:microsoft.com/office/officeart/2005/8/layout/hierarchy5"/>
    <dgm:cxn modelId="{48F99AE7-3AC1-4A09-85DE-046EB1CF0B4D}" type="presParOf" srcId="{14396629-F29F-479C-A3AD-31829FA79FDF}" destId="{CC2AAEDA-D21E-4F96-A2FC-A36CE9890DC7}" srcOrd="0" destOrd="0" presId="urn:microsoft.com/office/officeart/2005/8/layout/hierarchy5"/>
    <dgm:cxn modelId="{5BBA8294-B09F-4E9D-AE3E-1BBCAA75C814}" type="presParOf" srcId="{14396629-F29F-479C-A3AD-31829FA79FDF}" destId="{F50D40A3-71FA-48B6-9719-97BF582383D1}" srcOrd="1" destOrd="0" presId="urn:microsoft.com/office/officeart/2005/8/layout/hierarchy5"/>
    <dgm:cxn modelId="{A7127170-5DAB-4E18-B034-53E1EB732CB7}" type="presParOf" srcId="{2CB084A0-121B-A04D-A77D-8FAAB6F2B07C}" destId="{CA7724F0-973E-4780-9BD4-45CDC3CC6FB7}" srcOrd="13" destOrd="0" presId="urn:microsoft.com/office/officeart/2005/8/layout/hierarchy5"/>
    <dgm:cxn modelId="{DDFE77A0-4894-4CA1-BEC3-9F09757AED16}" type="presParOf" srcId="{CA7724F0-973E-4780-9BD4-45CDC3CC6FB7}" destId="{ABC3BE89-AE8A-44B4-BE6A-AFF31ECCE35F}" srcOrd="0" destOrd="0" presId="urn:microsoft.com/office/officeart/2005/8/layout/hierarchy5"/>
    <dgm:cxn modelId="{0C8B8375-66DC-46C7-9CA1-6E25CCFDFEA7}" type="presParOf" srcId="{2CB084A0-121B-A04D-A77D-8FAAB6F2B07C}" destId="{21BEEF10-9D22-4469-8676-9E655C9B11A9}" srcOrd="14" destOrd="0" presId="urn:microsoft.com/office/officeart/2005/8/layout/hierarchy5"/>
    <dgm:cxn modelId="{32E4D611-BF54-4F86-8363-7B85F38E88B8}" type="presParOf" srcId="{21BEEF10-9D22-4469-8676-9E655C9B11A9}" destId="{0AC6CBF8-09E9-4FD4-BE27-20F9BE89C976}" srcOrd="0" destOrd="0" presId="urn:microsoft.com/office/officeart/2005/8/layout/hierarchy5"/>
    <dgm:cxn modelId="{5FBE4530-7145-45BA-B0FB-BA46BE646DD9}" type="presParOf" srcId="{21BEEF10-9D22-4469-8676-9E655C9B11A9}" destId="{A3B1E9E6-8C8E-4DB0-8EF5-6A525B440E37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6CBF8-09E9-4FD4-BE27-20F9BE89C976}">
      <dsp:nvSpPr>
        <dsp:cNvPr id="0" name=""/>
        <dsp:cNvSpPr/>
      </dsp:nvSpPr>
      <dsp:spPr>
        <a:xfrm>
          <a:off x="8448923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Path</a:t>
          </a:r>
          <a:r>
            <a:rPr lang="en-US" altLang="zh-CN" sz="1100" kern="1200" dirty="0" smtClean="0"/>
            <a:t> </a:t>
          </a:r>
          <a:endParaRPr lang="zh-CN" altLang="en-US" sz="1100" kern="1200" dirty="0"/>
        </a:p>
      </dsp:txBody>
      <dsp:txXfrm>
        <a:off x="8448923" y="0"/>
        <a:ext cx="867440" cy="1327741"/>
      </dsp:txXfrm>
    </dsp:sp>
    <dsp:sp modelId="{CC2AAEDA-D21E-4F96-A2FC-A36CE9890DC7}">
      <dsp:nvSpPr>
        <dsp:cNvPr id="0" name=""/>
        <dsp:cNvSpPr/>
      </dsp:nvSpPr>
      <dsp:spPr>
        <a:xfrm>
          <a:off x="7436910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Sample  </a:t>
          </a: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Mean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36910" y="0"/>
        <a:ext cx="867440" cy="1327741"/>
      </dsp:txXfrm>
    </dsp:sp>
    <dsp:sp modelId="{392087B7-43C0-A74D-B123-26639B1F06BB}">
      <dsp:nvSpPr>
        <dsp:cNvPr id="0" name=""/>
        <dsp:cNvSpPr/>
      </dsp:nvSpPr>
      <dsp:spPr>
        <a:xfrm>
          <a:off x="6424896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Mean Outcome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24896" y="0"/>
        <a:ext cx="867440" cy="1327741"/>
      </dsp:txXfrm>
    </dsp:sp>
    <dsp:sp modelId="{5A96DAD1-C233-424A-B729-9F7498DB3373}">
      <dsp:nvSpPr>
        <dsp:cNvPr id="0" name=""/>
        <dsp:cNvSpPr/>
      </dsp:nvSpPr>
      <dsp:spPr>
        <a:xfrm>
          <a:off x="5412882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Sample </a:t>
          </a: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Size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2882" y="0"/>
        <a:ext cx="867440" cy="1327741"/>
      </dsp:txXfrm>
    </dsp:sp>
    <dsp:sp modelId="{D05043D7-CF63-7D40-9094-59779312FA5B}">
      <dsp:nvSpPr>
        <dsp:cNvPr id="0" name=""/>
        <dsp:cNvSpPr/>
      </dsp:nvSpPr>
      <dsp:spPr>
        <a:xfrm>
          <a:off x="4400868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Definitive</a:t>
          </a:r>
          <a:r>
            <a:rPr lang="en-US" altLang="zh-CN" sz="1100" kern="12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1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00868" y="0"/>
        <a:ext cx="867440" cy="1327741"/>
      </dsp:txXfrm>
    </dsp:sp>
    <dsp:sp modelId="{5DAD34C5-2F9B-B74E-B786-FDF6913343E6}">
      <dsp:nvSpPr>
        <dsp:cNvPr id="0" name=""/>
        <dsp:cNvSpPr/>
      </dsp:nvSpPr>
      <dsp:spPr>
        <a:xfrm>
          <a:off x="3388855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Tailoring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Criterion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8855" y="0"/>
        <a:ext cx="867440" cy="1327741"/>
      </dsp:txXfrm>
    </dsp:sp>
    <dsp:sp modelId="{E7F3BEEA-04FB-DB42-B610-36963424C8A1}">
      <dsp:nvSpPr>
        <dsp:cNvPr id="0" name=""/>
        <dsp:cNvSpPr/>
      </dsp:nvSpPr>
      <dsp:spPr>
        <a:xfrm>
          <a:off x="2376841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Empiric</a:t>
          </a:r>
          <a:r>
            <a:rPr lang="en-US" altLang="zh-CN" sz="1100" kern="12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1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6841" y="0"/>
        <a:ext cx="867440" cy="1327741"/>
      </dsp:txXfrm>
    </dsp:sp>
    <dsp:sp modelId="{24114E99-0CB3-1F40-BFBC-D77433E37280}">
      <dsp:nvSpPr>
        <dsp:cNvPr id="0" name=""/>
        <dsp:cNvSpPr/>
      </dsp:nvSpPr>
      <dsp:spPr>
        <a:xfrm>
          <a:off x="1364827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Population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64827" y="0"/>
        <a:ext cx="867440" cy="1327741"/>
      </dsp:txXfrm>
    </dsp:sp>
    <dsp:sp modelId="{A145FAE7-7FBC-1B4D-9333-CB178EE7FC10}">
      <dsp:nvSpPr>
        <dsp:cNvPr id="0" name=""/>
        <dsp:cNvSpPr/>
      </dsp:nvSpPr>
      <dsp:spPr>
        <a:xfrm>
          <a:off x="1437114" y="2420737"/>
          <a:ext cx="737071" cy="3752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MRSA BSI</a:t>
          </a:r>
          <a:r>
            <a:rPr lang="en-US" altLang="zh-CN" sz="105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altLang="zh-CN" sz="1050" b="0" i="1" kern="120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altLang="zh-CN" sz="1050" b="0" kern="120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8104" y="2431727"/>
        <a:ext cx="715091" cy="353256"/>
      </dsp:txXfrm>
    </dsp:sp>
    <dsp:sp modelId="{3EA9F5B2-4090-0742-9B66-405E27D07B05}">
      <dsp:nvSpPr>
        <dsp:cNvPr id="0" name=""/>
        <dsp:cNvSpPr/>
      </dsp:nvSpPr>
      <dsp:spPr>
        <a:xfrm rot="17485174">
          <a:off x="1922879" y="2232469"/>
          <a:ext cx="791760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791760" y="734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298965" y="2220024"/>
        <a:ext cx="39588" cy="39588"/>
      </dsp:txXfrm>
    </dsp:sp>
    <dsp:sp modelId="{8B12C1B6-EEA5-C94E-9303-861A01FD3BCF}">
      <dsp:nvSpPr>
        <dsp:cNvPr id="0" name=""/>
        <dsp:cNvSpPr/>
      </dsp:nvSpPr>
      <dsp:spPr>
        <a:xfrm>
          <a:off x="2463332" y="1690565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Vanc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kern="1200" dirty="0">
            <a:ln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3918" y="1701151"/>
        <a:ext cx="701694" cy="340261"/>
      </dsp:txXfrm>
    </dsp:sp>
    <dsp:sp modelId="{54EA0A56-68AE-1D49-8433-A8A2A9D035FD}">
      <dsp:nvSpPr>
        <dsp:cNvPr id="0" name=""/>
        <dsp:cNvSpPr/>
      </dsp:nvSpPr>
      <dsp:spPr>
        <a:xfrm rot="18517138">
          <a:off x="3099136" y="1682950"/>
          <a:ext cx="46327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6327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19191" y="1678718"/>
        <a:ext cx="23163" cy="23163"/>
      </dsp:txXfrm>
    </dsp:sp>
    <dsp:sp modelId="{9D04A612-2825-2046-AA5C-48432D5717D8}">
      <dsp:nvSpPr>
        <dsp:cNvPr id="0" name=""/>
        <dsp:cNvSpPr/>
      </dsp:nvSpPr>
      <dsp:spPr>
        <a:xfrm>
          <a:off x="3475346" y="1328602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5932" y="1339188"/>
        <a:ext cx="701694" cy="340261"/>
      </dsp:txXfrm>
    </dsp:sp>
    <dsp:sp modelId="{27C635F7-19AF-FE40-99C2-0278B4B59C78}">
      <dsp:nvSpPr>
        <dsp:cNvPr id="0" name=""/>
        <dsp:cNvSpPr/>
      </dsp:nvSpPr>
      <dsp:spPr>
        <a:xfrm>
          <a:off x="4198213" y="1501969"/>
          <a:ext cx="26387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6387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323554" y="1502722"/>
        <a:ext cx="13193" cy="13193"/>
      </dsp:txXfrm>
    </dsp:sp>
    <dsp:sp modelId="{34917A83-7B04-7B46-A2B7-96E530536906}">
      <dsp:nvSpPr>
        <dsp:cNvPr id="0" name=""/>
        <dsp:cNvSpPr/>
      </dsp:nvSpPr>
      <dsp:spPr>
        <a:xfrm>
          <a:off x="4462088" y="1341217"/>
          <a:ext cx="770952" cy="33620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Vanc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1935" y="1351064"/>
        <a:ext cx="751258" cy="316511"/>
      </dsp:txXfrm>
    </dsp:sp>
    <dsp:sp modelId="{EE0467FB-EF3B-45BE-8207-64C9ABC45394}">
      <dsp:nvSpPr>
        <dsp:cNvPr id="0" name=""/>
        <dsp:cNvSpPr/>
      </dsp:nvSpPr>
      <dsp:spPr>
        <a:xfrm>
          <a:off x="5233040" y="1501969"/>
          <a:ext cx="22569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2569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40245" y="1503677"/>
        <a:ext cx="11284" cy="11284"/>
      </dsp:txXfrm>
    </dsp:sp>
    <dsp:sp modelId="{35A45905-CA58-4915-B1A9-6A1F13BE3A0E}">
      <dsp:nvSpPr>
        <dsp:cNvPr id="0" name=""/>
        <dsp:cNvSpPr/>
      </dsp:nvSpPr>
      <dsp:spPr>
        <a:xfrm>
          <a:off x="5458734" y="1328602"/>
          <a:ext cx="812039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kern="120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69320" y="1339188"/>
        <a:ext cx="790867" cy="340261"/>
      </dsp:txXfrm>
    </dsp:sp>
    <dsp:sp modelId="{5CEA1098-49D3-0D4B-8960-B909FA56E102}">
      <dsp:nvSpPr>
        <dsp:cNvPr id="0" name=""/>
        <dsp:cNvSpPr/>
      </dsp:nvSpPr>
      <dsp:spPr>
        <a:xfrm>
          <a:off x="6270773" y="1501969"/>
          <a:ext cx="23043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43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380230" y="1503558"/>
        <a:ext cx="11521" cy="11521"/>
      </dsp:txXfrm>
    </dsp:sp>
    <dsp:sp modelId="{74EA4AD8-1C90-754A-83A8-B0E9071B4AF2}">
      <dsp:nvSpPr>
        <dsp:cNvPr id="0" name=""/>
        <dsp:cNvSpPr/>
      </dsp:nvSpPr>
      <dsp:spPr>
        <a:xfrm>
          <a:off x="6501209" y="1328602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10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1795" y="1339188"/>
        <a:ext cx="701694" cy="340261"/>
      </dsp:txXfrm>
    </dsp:sp>
    <dsp:sp modelId="{758D7C40-4C56-4983-94B9-D6402BE66EE5}">
      <dsp:nvSpPr>
        <dsp:cNvPr id="0" name=""/>
        <dsp:cNvSpPr/>
      </dsp:nvSpPr>
      <dsp:spPr>
        <a:xfrm>
          <a:off x="7224076" y="1501969"/>
          <a:ext cx="30048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048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66804" y="1501807"/>
        <a:ext cx="15024" cy="15024"/>
      </dsp:txXfrm>
    </dsp:sp>
    <dsp:sp modelId="{9D6BFAF0-9A7A-4037-B7E6-6A7C2181A363}">
      <dsp:nvSpPr>
        <dsp:cNvPr id="0" name=""/>
        <dsp:cNvSpPr/>
      </dsp:nvSpPr>
      <dsp:spPr>
        <a:xfrm>
          <a:off x="7524557" y="1328602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sub>
                </m:sSub>
              </m:oMath>
            </m:oMathPara>
          </a14:m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35143" y="1339188"/>
        <a:ext cx="701694" cy="340261"/>
      </dsp:txXfrm>
    </dsp:sp>
    <dsp:sp modelId="{757747DA-FBD6-415F-A3DF-AA8001B93893}">
      <dsp:nvSpPr>
        <dsp:cNvPr id="0" name=""/>
        <dsp:cNvSpPr/>
      </dsp:nvSpPr>
      <dsp:spPr>
        <a:xfrm>
          <a:off x="8247424" y="1501969"/>
          <a:ext cx="29109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109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385696" y="1502042"/>
        <a:ext cx="14554" cy="14554"/>
      </dsp:txXfrm>
    </dsp:sp>
    <dsp:sp modelId="{07E53C05-DFB1-4C68-8667-8DEE3AC983D3}">
      <dsp:nvSpPr>
        <dsp:cNvPr id="0" name=""/>
        <dsp:cNvSpPr/>
      </dsp:nvSpPr>
      <dsp:spPr>
        <a:xfrm>
          <a:off x="8538523" y="1328602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(a)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49109" y="1339188"/>
        <a:ext cx="701694" cy="340261"/>
      </dsp:txXfrm>
    </dsp:sp>
    <dsp:sp modelId="{0730E82A-9B56-2F48-A4AC-C0F27EF933FA}">
      <dsp:nvSpPr>
        <dsp:cNvPr id="0" name=""/>
        <dsp:cNvSpPr/>
      </dsp:nvSpPr>
      <dsp:spPr>
        <a:xfrm rot="3082862">
          <a:off x="3099136" y="2044912"/>
          <a:ext cx="46327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6327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19191" y="2040680"/>
        <a:ext cx="23163" cy="23163"/>
      </dsp:txXfrm>
    </dsp:sp>
    <dsp:sp modelId="{44752CCB-4C01-964C-8503-4551A8B141EC}">
      <dsp:nvSpPr>
        <dsp:cNvPr id="0" name=""/>
        <dsp:cNvSpPr/>
      </dsp:nvSpPr>
      <dsp:spPr>
        <a:xfrm>
          <a:off x="3475346" y="2052527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5932" y="2063113"/>
        <a:ext cx="701694" cy="340261"/>
      </dsp:txXfrm>
    </dsp:sp>
    <dsp:sp modelId="{7C672EBF-49B0-6B4A-BF58-5129B356B6CD}">
      <dsp:nvSpPr>
        <dsp:cNvPr id="0" name=""/>
        <dsp:cNvSpPr/>
      </dsp:nvSpPr>
      <dsp:spPr>
        <a:xfrm rot="18892576">
          <a:off x="4143158" y="2093385"/>
          <a:ext cx="37398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7398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320801" y="2091385"/>
        <a:ext cx="18699" cy="18699"/>
      </dsp:txXfrm>
    </dsp:sp>
    <dsp:sp modelId="{08B79557-8CFB-4044-9A7C-E76C23E84569}">
      <dsp:nvSpPr>
        <dsp:cNvPr id="0" name=""/>
        <dsp:cNvSpPr/>
      </dsp:nvSpPr>
      <dsp:spPr>
        <a:xfrm>
          <a:off x="4462088" y="1731637"/>
          <a:ext cx="770952" cy="4731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5947" y="1745496"/>
        <a:ext cx="743234" cy="445459"/>
      </dsp:txXfrm>
    </dsp:sp>
    <dsp:sp modelId="{DA0C4967-F7C7-4D39-859A-6014E7CB60F9}">
      <dsp:nvSpPr>
        <dsp:cNvPr id="0" name=""/>
        <dsp:cNvSpPr/>
      </dsp:nvSpPr>
      <dsp:spPr>
        <a:xfrm>
          <a:off x="5233040" y="1960876"/>
          <a:ext cx="225686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25686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40241" y="1962584"/>
        <a:ext cx="11284" cy="11284"/>
      </dsp:txXfrm>
    </dsp:sp>
    <dsp:sp modelId="{92345F23-5E84-40AB-9BE8-0A53B60E023E}">
      <dsp:nvSpPr>
        <dsp:cNvPr id="0" name=""/>
        <dsp:cNvSpPr/>
      </dsp:nvSpPr>
      <dsp:spPr>
        <a:xfrm>
          <a:off x="5458726" y="1787509"/>
          <a:ext cx="804912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latin typeface="Arial" panose="020B0604020202020204" pitchFamily="34" charset="0"/>
              <a:cs typeface="Arial" panose="020B0604020202020204" pitchFamily="34" charset="0"/>
            </a:rPr>
            <a:t>(1</a:t>
          </a:r>
          <a14:m xmlns:a14="http://schemas.microsoft.com/office/drawing/2010/main">
            <m:oMath xmlns:m="http://schemas.openxmlformats.org/officeDocument/2006/math">
              <m:r>
                <a:rPr lang="en-US" sz="1050" b="0" i="1" kern="1200" smtClean="0">
                  <a:latin typeface="Cambria Math" panose="02040503050406030204" pitchFamily="18" charset="0"/>
                </a:rPr>
                <m:t>−</m:t>
              </m:r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i="1" kern="1200">
                      <a:latin typeface="Cambria Math" panose="02040503050406030204" pitchFamily="18" charset="0"/>
                    </a:rPr>
                    <m:t>𝜋</m:t>
                  </m:r>
                </m:e>
                <m:sub>
                  <m:r>
                    <a:rPr lang="en-US" sz="1050" kern="120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n-US" sz="1050" b="0" i="1" kern="1200">
                  <a:latin typeface="Cambria Math" panose="02040503050406030204" pitchFamily="18" charset="0"/>
                </a:rPr>
                <m:t>)</m:t>
              </m:r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b="0" i="1" kern="120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1050" b="0" i="1" kern="1200">
                      <a:latin typeface="Cambria Math" panose="02040503050406030204" pitchFamily="18" charset="0"/>
                    </a:rPr>
                    <m:t>0</m:t>
                  </m:r>
                </m:sub>
              </m:sSub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b="0" i="1" kern="120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1050" b="0" i="1" kern="120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n-US" sz="1050" b="0" i="1" kern="1200">
                  <a:latin typeface="Cambria Math" panose="02040503050406030204" pitchFamily="18" charset="0"/>
                </a:rPr>
                <m:t>𝑛</m:t>
              </m:r>
            </m:oMath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69312" y="1798095"/>
        <a:ext cx="783740" cy="340261"/>
      </dsp:txXfrm>
    </dsp:sp>
    <dsp:sp modelId="{9E82FC1D-973B-C34E-B7B3-AEA357706E96}">
      <dsp:nvSpPr>
        <dsp:cNvPr id="0" name=""/>
        <dsp:cNvSpPr/>
      </dsp:nvSpPr>
      <dsp:spPr>
        <a:xfrm>
          <a:off x="6263639" y="1960876"/>
          <a:ext cx="23044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44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373099" y="1962465"/>
        <a:ext cx="11522" cy="11522"/>
      </dsp:txXfrm>
    </dsp:sp>
    <dsp:sp modelId="{309927C7-088F-5F49-8DAA-F5B83E027A77}">
      <dsp:nvSpPr>
        <dsp:cNvPr id="0" name=""/>
        <dsp:cNvSpPr/>
      </dsp:nvSpPr>
      <dsp:spPr>
        <a:xfrm>
          <a:off x="6494081" y="1787509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11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04667" y="1798095"/>
        <a:ext cx="701694" cy="340261"/>
      </dsp:txXfrm>
    </dsp:sp>
    <dsp:sp modelId="{B067095A-01B7-4738-B004-15F7B8CB866C}">
      <dsp:nvSpPr>
        <dsp:cNvPr id="0" name=""/>
        <dsp:cNvSpPr/>
      </dsp:nvSpPr>
      <dsp:spPr>
        <a:xfrm>
          <a:off x="7216948" y="1960876"/>
          <a:ext cx="30786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786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63183" y="1960529"/>
        <a:ext cx="15393" cy="15393"/>
      </dsp:txXfrm>
    </dsp:sp>
    <dsp:sp modelId="{64AD9DD4-D242-4DA4-A44F-450276F61324}">
      <dsp:nvSpPr>
        <dsp:cNvPr id="0" name=""/>
        <dsp:cNvSpPr/>
      </dsp:nvSpPr>
      <dsp:spPr>
        <a:xfrm>
          <a:off x="7524810" y="1787509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11</m:t>
                    </m:r>
                  </m:sub>
                </m:sSub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35396" y="1798095"/>
        <a:ext cx="701694" cy="340261"/>
      </dsp:txXfrm>
    </dsp:sp>
    <dsp:sp modelId="{9DA9FB39-06EC-4E52-9C2B-5C94734038B8}">
      <dsp:nvSpPr>
        <dsp:cNvPr id="0" name=""/>
        <dsp:cNvSpPr/>
      </dsp:nvSpPr>
      <dsp:spPr>
        <a:xfrm>
          <a:off x="8247677" y="1960876"/>
          <a:ext cx="30345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345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391817" y="1960640"/>
        <a:ext cx="15172" cy="15172"/>
      </dsp:txXfrm>
    </dsp:sp>
    <dsp:sp modelId="{7005C35E-508E-44CC-ADE3-69AABAE49F70}">
      <dsp:nvSpPr>
        <dsp:cNvPr id="0" name=""/>
        <dsp:cNvSpPr/>
      </dsp:nvSpPr>
      <dsp:spPr>
        <a:xfrm>
          <a:off x="8551129" y="1787509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(b)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61715" y="1798095"/>
        <a:ext cx="701694" cy="340261"/>
      </dsp:txXfrm>
    </dsp:sp>
    <dsp:sp modelId="{F9E3AB9F-D234-9F4C-9A32-7F71D74CBC11}">
      <dsp:nvSpPr>
        <dsp:cNvPr id="0" name=""/>
        <dsp:cNvSpPr/>
      </dsp:nvSpPr>
      <dsp:spPr>
        <a:xfrm rot="2735429">
          <a:off x="4142802" y="2357742"/>
          <a:ext cx="36913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6913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318143" y="2355863"/>
        <a:ext cx="18456" cy="18456"/>
      </dsp:txXfrm>
    </dsp:sp>
    <dsp:sp modelId="{30191198-0FB6-3441-B77D-D753B2475DAD}">
      <dsp:nvSpPr>
        <dsp:cNvPr id="0" name=""/>
        <dsp:cNvSpPr/>
      </dsp:nvSpPr>
      <dsp:spPr>
        <a:xfrm>
          <a:off x="4456529" y="2259030"/>
          <a:ext cx="772029" cy="475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0465" y="2272966"/>
        <a:ext cx="744157" cy="447947"/>
      </dsp:txXfrm>
    </dsp:sp>
    <dsp:sp modelId="{209C30A0-AF8A-4F45-82AF-A7281F06CD4A}">
      <dsp:nvSpPr>
        <dsp:cNvPr id="0" name=""/>
        <dsp:cNvSpPr/>
      </dsp:nvSpPr>
      <dsp:spPr>
        <a:xfrm>
          <a:off x="5228558" y="2489590"/>
          <a:ext cx="22577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2577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35801" y="2491295"/>
        <a:ext cx="11288" cy="11288"/>
      </dsp:txXfrm>
    </dsp:sp>
    <dsp:sp modelId="{C42C5372-E502-48ED-9024-0780199C66C1}">
      <dsp:nvSpPr>
        <dsp:cNvPr id="0" name=""/>
        <dsp:cNvSpPr/>
      </dsp:nvSpPr>
      <dsp:spPr>
        <a:xfrm>
          <a:off x="5454331" y="2316223"/>
          <a:ext cx="814801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b="0" i="1" kern="1200">
                      <a:latin typeface="Cambria Math" panose="02040503050406030204" pitchFamily="18" charset="0"/>
                    </a:rPr>
                    <m:t>(1−</m:t>
                  </m:r>
                  <m:r>
                    <a:rPr lang="en-US" sz="1050" i="1" kern="1200">
                      <a:latin typeface="Cambria Math" panose="02040503050406030204" pitchFamily="18" charset="0"/>
                    </a:rPr>
                    <m:t>𝜋</m:t>
                  </m:r>
                </m:e>
                <m:sub>
                  <m:r>
                    <a:rPr lang="en-US" sz="105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n-US" sz="1050" b="0" i="1" kern="1200">
                  <a:latin typeface="Cambria Math" panose="02040503050406030204" pitchFamily="18" charset="0"/>
                </a:rPr>
                <m:t>)</m:t>
              </m:r>
            </m:oMath>
          </a14:m>
          <a:endParaRPr lang="en-US" sz="1050" b="0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66725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r>
                  <a:rPr lang="en-US" sz="1050" i="1" kern="1200">
                    <a:latin typeface="Cambria Math" panose="02040503050406030204" pitchFamily="18" charset="0"/>
                  </a:rPr>
                  <m:t> </m:t>
                </m:r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64917" y="2326809"/>
        <a:ext cx="793629" cy="340261"/>
      </dsp:txXfrm>
    </dsp:sp>
    <dsp:sp modelId="{14032762-CE10-0142-9571-747C238E7247}">
      <dsp:nvSpPr>
        <dsp:cNvPr id="0" name=""/>
        <dsp:cNvSpPr/>
      </dsp:nvSpPr>
      <dsp:spPr>
        <a:xfrm>
          <a:off x="6269132" y="2489590"/>
          <a:ext cx="23591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591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381192" y="2491042"/>
        <a:ext cx="11795" cy="11795"/>
      </dsp:txXfrm>
    </dsp:sp>
    <dsp:sp modelId="{FA96F614-B3C1-6848-A6AC-8E7F848EAC2D}">
      <dsp:nvSpPr>
        <dsp:cNvPr id="0" name=""/>
        <dsp:cNvSpPr/>
      </dsp:nvSpPr>
      <dsp:spPr>
        <a:xfrm>
          <a:off x="6505047" y="2316223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5633" y="2326809"/>
        <a:ext cx="701694" cy="340261"/>
      </dsp:txXfrm>
    </dsp:sp>
    <dsp:sp modelId="{55A2DD0B-62CD-4E67-AACA-A0A206756A16}">
      <dsp:nvSpPr>
        <dsp:cNvPr id="0" name=""/>
        <dsp:cNvSpPr/>
      </dsp:nvSpPr>
      <dsp:spPr>
        <a:xfrm>
          <a:off x="7227914" y="2489590"/>
          <a:ext cx="30048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048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70643" y="2489428"/>
        <a:ext cx="15024" cy="15024"/>
      </dsp:txXfrm>
    </dsp:sp>
    <dsp:sp modelId="{1B93CC30-AE67-47F4-866B-2975117CC1E9}">
      <dsp:nvSpPr>
        <dsp:cNvPr id="0" name=""/>
        <dsp:cNvSpPr/>
      </dsp:nvSpPr>
      <dsp:spPr>
        <a:xfrm>
          <a:off x="7528396" y="2316223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</m:sub>
                </m:sSub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38982" y="2326809"/>
        <a:ext cx="701694" cy="340261"/>
      </dsp:txXfrm>
    </dsp:sp>
    <dsp:sp modelId="{2E3D0A2D-11FA-4317-BAD8-17C01A55217E}">
      <dsp:nvSpPr>
        <dsp:cNvPr id="0" name=""/>
        <dsp:cNvSpPr/>
      </dsp:nvSpPr>
      <dsp:spPr>
        <a:xfrm>
          <a:off x="8251262" y="2489590"/>
          <a:ext cx="29109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109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389534" y="2489662"/>
        <a:ext cx="14554" cy="14554"/>
      </dsp:txXfrm>
    </dsp:sp>
    <dsp:sp modelId="{8452F2FD-1BC2-4C14-8C32-B15C13224DB1}">
      <dsp:nvSpPr>
        <dsp:cNvPr id="0" name=""/>
        <dsp:cNvSpPr/>
      </dsp:nvSpPr>
      <dsp:spPr>
        <a:xfrm>
          <a:off x="8542361" y="2316223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(c)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52947" y="2326809"/>
        <a:ext cx="701694" cy="340261"/>
      </dsp:txXfrm>
    </dsp:sp>
    <dsp:sp modelId="{A4993DE4-1F12-2E41-98EF-8BDCD557F6AC}">
      <dsp:nvSpPr>
        <dsp:cNvPr id="0" name=""/>
        <dsp:cNvSpPr/>
      </dsp:nvSpPr>
      <dsp:spPr>
        <a:xfrm rot="4114826">
          <a:off x="1922879" y="2969543"/>
          <a:ext cx="791760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791760" y="734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298965" y="2957099"/>
        <a:ext cx="39588" cy="39588"/>
      </dsp:txXfrm>
    </dsp:sp>
    <dsp:sp modelId="{C1B2EDBF-3986-EF4E-A6C8-C8C6512600D9}">
      <dsp:nvSpPr>
        <dsp:cNvPr id="0" name=""/>
        <dsp:cNvSpPr/>
      </dsp:nvSpPr>
      <dsp:spPr>
        <a:xfrm>
          <a:off x="2463332" y="3164713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3918" y="3175299"/>
        <a:ext cx="701694" cy="340261"/>
      </dsp:txXfrm>
    </dsp:sp>
    <dsp:sp modelId="{DF466BBC-4F47-0F48-8730-A9A5302FB782}">
      <dsp:nvSpPr>
        <dsp:cNvPr id="0" name=""/>
        <dsp:cNvSpPr/>
      </dsp:nvSpPr>
      <dsp:spPr>
        <a:xfrm rot="18455186">
          <a:off x="3093750" y="3150256"/>
          <a:ext cx="47404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7404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18921" y="3145755"/>
        <a:ext cx="23702" cy="23702"/>
      </dsp:txXfrm>
    </dsp:sp>
    <dsp:sp modelId="{46DFD24C-0A25-984C-B471-2821A60B6BF6}">
      <dsp:nvSpPr>
        <dsp:cNvPr id="0" name=""/>
        <dsp:cNvSpPr/>
      </dsp:nvSpPr>
      <dsp:spPr>
        <a:xfrm>
          <a:off x="3475346" y="2789065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5932" y="2799651"/>
        <a:ext cx="701694" cy="340261"/>
      </dsp:txXfrm>
    </dsp:sp>
    <dsp:sp modelId="{6DE7C27F-C1DB-BC4A-ADBB-5484B49B0591}">
      <dsp:nvSpPr>
        <dsp:cNvPr id="0" name=""/>
        <dsp:cNvSpPr/>
      </dsp:nvSpPr>
      <dsp:spPr>
        <a:xfrm>
          <a:off x="4198213" y="2962432"/>
          <a:ext cx="258316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58316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320913" y="2963324"/>
        <a:ext cx="12915" cy="12915"/>
      </dsp:txXfrm>
    </dsp:sp>
    <dsp:sp modelId="{28F1CF39-33FD-6445-96CE-34CFC4F6EA5C}">
      <dsp:nvSpPr>
        <dsp:cNvPr id="0" name=""/>
        <dsp:cNvSpPr/>
      </dsp:nvSpPr>
      <dsp:spPr>
        <a:xfrm>
          <a:off x="4456529" y="2799530"/>
          <a:ext cx="772029" cy="34050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6502" y="2809503"/>
        <a:ext cx="752083" cy="320556"/>
      </dsp:txXfrm>
    </dsp:sp>
    <dsp:sp modelId="{02F76C2B-10DC-464B-B761-BF92ECE13F7A}">
      <dsp:nvSpPr>
        <dsp:cNvPr id="0" name=""/>
        <dsp:cNvSpPr/>
      </dsp:nvSpPr>
      <dsp:spPr>
        <a:xfrm>
          <a:off x="5228558" y="2962432"/>
          <a:ext cx="23124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124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38400" y="2964000"/>
        <a:ext cx="11562" cy="11562"/>
      </dsp:txXfrm>
    </dsp:sp>
    <dsp:sp modelId="{7140A6FB-B136-424D-8722-83CD8E5CE9D7}">
      <dsp:nvSpPr>
        <dsp:cNvPr id="0" name=""/>
        <dsp:cNvSpPr/>
      </dsp:nvSpPr>
      <dsp:spPr>
        <a:xfrm>
          <a:off x="5459803" y="2789065"/>
          <a:ext cx="810897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(1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r>
                  <a:rPr lang="en-US" sz="1050" i="1" kern="1200">
                    <a:latin typeface="Cambria Math" panose="02040503050406030204" pitchFamily="18" charset="0"/>
                  </a:rPr>
                  <m:t> </m:t>
                </m:r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0389" y="2799651"/>
        <a:ext cx="789725" cy="340261"/>
      </dsp:txXfrm>
    </dsp:sp>
    <dsp:sp modelId="{67680221-2CFC-B040-B462-05F6C52DA67A}">
      <dsp:nvSpPr>
        <dsp:cNvPr id="0" name=""/>
        <dsp:cNvSpPr/>
      </dsp:nvSpPr>
      <dsp:spPr>
        <a:xfrm>
          <a:off x="6270701" y="2962432"/>
          <a:ext cx="23044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44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380161" y="2964020"/>
        <a:ext cx="11522" cy="11522"/>
      </dsp:txXfrm>
    </dsp:sp>
    <dsp:sp modelId="{D86A3AF6-FDD2-E44A-9F73-57EB762F7A55}">
      <dsp:nvSpPr>
        <dsp:cNvPr id="0" name=""/>
        <dsp:cNvSpPr/>
      </dsp:nvSpPr>
      <dsp:spPr>
        <a:xfrm>
          <a:off x="6501144" y="2789065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20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1730" y="2799651"/>
        <a:ext cx="701694" cy="340261"/>
      </dsp:txXfrm>
    </dsp:sp>
    <dsp:sp modelId="{FCD0271D-9DA5-4FA4-AC28-32E83D614764}">
      <dsp:nvSpPr>
        <dsp:cNvPr id="0" name=""/>
        <dsp:cNvSpPr/>
      </dsp:nvSpPr>
      <dsp:spPr>
        <a:xfrm>
          <a:off x="7224011" y="2962432"/>
          <a:ext cx="30786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786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70245" y="2962085"/>
        <a:ext cx="15393" cy="15393"/>
      </dsp:txXfrm>
    </dsp:sp>
    <dsp:sp modelId="{CB1C1376-708C-454B-88BF-D06E11EEB20A}">
      <dsp:nvSpPr>
        <dsp:cNvPr id="0" name=""/>
        <dsp:cNvSpPr/>
      </dsp:nvSpPr>
      <dsp:spPr>
        <a:xfrm>
          <a:off x="7531873" y="2789065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</m:t>
                    </m:r>
                  </m:sub>
                </m:sSub>
              </m:oMath>
            </m:oMathPara>
          </a14:m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42459" y="2799651"/>
        <a:ext cx="701694" cy="340261"/>
      </dsp:txXfrm>
    </dsp:sp>
    <dsp:sp modelId="{0B3C9BE8-F7D0-493D-951A-624E03CAD15E}">
      <dsp:nvSpPr>
        <dsp:cNvPr id="0" name=""/>
        <dsp:cNvSpPr/>
      </dsp:nvSpPr>
      <dsp:spPr>
        <a:xfrm>
          <a:off x="8254739" y="2962432"/>
          <a:ext cx="27874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7874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387143" y="2962813"/>
        <a:ext cx="13937" cy="13937"/>
      </dsp:txXfrm>
    </dsp:sp>
    <dsp:sp modelId="{BD3346BF-4876-41C6-82A6-6EEEDFF27E57}">
      <dsp:nvSpPr>
        <dsp:cNvPr id="0" name=""/>
        <dsp:cNvSpPr/>
      </dsp:nvSpPr>
      <dsp:spPr>
        <a:xfrm>
          <a:off x="8533484" y="2789065"/>
          <a:ext cx="722866" cy="361433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(d)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44070" y="2799651"/>
        <a:ext cx="701694" cy="340261"/>
      </dsp:txXfrm>
    </dsp:sp>
    <dsp:sp modelId="{8B577A49-29AB-1B4C-810B-E59941456BD7}">
      <dsp:nvSpPr>
        <dsp:cNvPr id="0" name=""/>
        <dsp:cNvSpPr/>
      </dsp:nvSpPr>
      <dsp:spPr>
        <a:xfrm rot="3144814">
          <a:off x="3093750" y="3525905"/>
          <a:ext cx="47404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7404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18921" y="3521403"/>
        <a:ext cx="23702" cy="23702"/>
      </dsp:txXfrm>
    </dsp:sp>
    <dsp:sp modelId="{F2C20160-E84C-E948-9362-517738797505}">
      <dsp:nvSpPr>
        <dsp:cNvPr id="0" name=""/>
        <dsp:cNvSpPr/>
      </dsp:nvSpPr>
      <dsp:spPr>
        <a:xfrm>
          <a:off x="3475346" y="3540362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5932" y="3550948"/>
        <a:ext cx="701694" cy="340261"/>
      </dsp:txXfrm>
    </dsp:sp>
    <dsp:sp modelId="{46C53283-D173-4042-8E90-60AFA8797BE9}">
      <dsp:nvSpPr>
        <dsp:cNvPr id="0" name=""/>
        <dsp:cNvSpPr/>
      </dsp:nvSpPr>
      <dsp:spPr>
        <a:xfrm rot="18751039">
          <a:off x="4136256" y="3572863"/>
          <a:ext cx="382230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82230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317815" y="3570657"/>
        <a:ext cx="19111" cy="19111"/>
      </dsp:txXfrm>
    </dsp:sp>
    <dsp:sp modelId="{A0598C91-A2BD-4848-BD59-E0ABDEDFF28B}">
      <dsp:nvSpPr>
        <dsp:cNvPr id="0" name=""/>
        <dsp:cNvSpPr/>
      </dsp:nvSpPr>
      <dsp:spPr>
        <a:xfrm>
          <a:off x="4456529" y="3194248"/>
          <a:ext cx="772029" cy="490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21 </a:t>
          </a: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0886" y="3208605"/>
        <a:ext cx="743315" cy="461483"/>
      </dsp:txXfrm>
    </dsp:sp>
    <dsp:sp modelId="{169C1B11-BF64-4FB6-AB15-763655924DAC}">
      <dsp:nvSpPr>
        <dsp:cNvPr id="0" name=""/>
        <dsp:cNvSpPr/>
      </dsp:nvSpPr>
      <dsp:spPr>
        <a:xfrm>
          <a:off x="5228558" y="3431997"/>
          <a:ext cx="236919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6919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41095" y="3433424"/>
        <a:ext cx="11845" cy="11845"/>
      </dsp:txXfrm>
    </dsp:sp>
    <dsp:sp modelId="{5962ED4A-026A-49A2-ACC5-7E5F6F8ED2BF}">
      <dsp:nvSpPr>
        <dsp:cNvPr id="0" name=""/>
        <dsp:cNvSpPr/>
      </dsp:nvSpPr>
      <dsp:spPr>
        <a:xfrm>
          <a:off x="5465478" y="3258630"/>
          <a:ext cx="800379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)(1−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 smtClean="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6064" y="3269216"/>
        <a:ext cx="779207" cy="340261"/>
      </dsp:txXfrm>
    </dsp:sp>
    <dsp:sp modelId="{6DEFE99E-D8A0-1F40-98D9-8F508013B1AA}">
      <dsp:nvSpPr>
        <dsp:cNvPr id="0" name=""/>
        <dsp:cNvSpPr/>
      </dsp:nvSpPr>
      <dsp:spPr>
        <a:xfrm>
          <a:off x="6265858" y="3431997"/>
          <a:ext cx="23712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712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378491" y="3433419"/>
        <a:ext cx="11856" cy="11856"/>
      </dsp:txXfrm>
    </dsp:sp>
    <dsp:sp modelId="{3A690A05-B5B3-524F-A32F-2A2612B98E07}">
      <dsp:nvSpPr>
        <dsp:cNvPr id="0" name=""/>
        <dsp:cNvSpPr/>
      </dsp:nvSpPr>
      <dsp:spPr>
        <a:xfrm>
          <a:off x="6502980" y="3258630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21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3566" y="3269216"/>
        <a:ext cx="701694" cy="340261"/>
      </dsp:txXfrm>
    </dsp:sp>
    <dsp:sp modelId="{500E9558-5D85-4582-842D-F9C9FAB994BE}">
      <dsp:nvSpPr>
        <dsp:cNvPr id="0" name=""/>
        <dsp:cNvSpPr/>
      </dsp:nvSpPr>
      <dsp:spPr>
        <a:xfrm>
          <a:off x="7225847" y="3431997"/>
          <a:ext cx="295507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5507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66213" y="3431959"/>
        <a:ext cx="14775" cy="14775"/>
      </dsp:txXfrm>
    </dsp:sp>
    <dsp:sp modelId="{0E5A4189-D43C-4210-8F6E-81673DDD4B59}">
      <dsp:nvSpPr>
        <dsp:cNvPr id="0" name=""/>
        <dsp:cNvSpPr/>
      </dsp:nvSpPr>
      <dsp:spPr>
        <a:xfrm>
          <a:off x="7521355" y="3258630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</m:sub>
                </m:sSub>
              </m:oMath>
            </m:oMathPara>
          </a14:m>
          <a:endParaRPr lang="zh-CN" altLang="en-US" sz="1050" i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31941" y="3269216"/>
        <a:ext cx="701694" cy="340261"/>
      </dsp:txXfrm>
    </dsp:sp>
    <dsp:sp modelId="{BAD37B43-AC0A-42FC-A991-F03088129EAF}">
      <dsp:nvSpPr>
        <dsp:cNvPr id="0" name=""/>
        <dsp:cNvSpPr/>
      </dsp:nvSpPr>
      <dsp:spPr>
        <a:xfrm>
          <a:off x="8244222" y="3431997"/>
          <a:ext cx="29109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109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382494" y="3432069"/>
        <a:ext cx="14554" cy="14554"/>
      </dsp:txXfrm>
    </dsp:sp>
    <dsp:sp modelId="{D00FFD51-04EF-4D69-8425-15DDF40D177F}">
      <dsp:nvSpPr>
        <dsp:cNvPr id="0" name=""/>
        <dsp:cNvSpPr/>
      </dsp:nvSpPr>
      <dsp:spPr>
        <a:xfrm>
          <a:off x="8535320" y="3258630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(e)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45906" y="3269216"/>
        <a:ext cx="701694" cy="340261"/>
      </dsp:txXfrm>
    </dsp:sp>
    <dsp:sp modelId="{A2B76F6D-2C90-DF41-8964-ADCE10B5711D}">
      <dsp:nvSpPr>
        <dsp:cNvPr id="0" name=""/>
        <dsp:cNvSpPr/>
      </dsp:nvSpPr>
      <dsp:spPr>
        <a:xfrm rot="2789985">
          <a:off x="4139739" y="3849832"/>
          <a:ext cx="37526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7526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317989" y="3847800"/>
        <a:ext cx="18763" cy="18763"/>
      </dsp:txXfrm>
    </dsp:sp>
    <dsp:sp modelId="{B640FC0B-67DD-1F4D-9EBF-352A5B690B57}">
      <dsp:nvSpPr>
        <dsp:cNvPr id="0" name=""/>
        <dsp:cNvSpPr/>
      </dsp:nvSpPr>
      <dsp:spPr>
        <a:xfrm>
          <a:off x="4456529" y="3738661"/>
          <a:ext cx="772029" cy="509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22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1444" y="3753576"/>
        <a:ext cx="742199" cy="479418"/>
      </dsp:txXfrm>
    </dsp:sp>
    <dsp:sp modelId="{E85DFD16-8099-48E9-8131-E05574CE5589}">
      <dsp:nvSpPr>
        <dsp:cNvPr id="0" name=""/>
        <dsp:cNvSpPr/>
      </dsp:nvSpPr>
      <dsp:spPr>
        <a:xfrm>
          <a:off x="5228558" y="3985935"/>
          <a:ext cx="23129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129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38424" y="3987503"/>
        <a:ext cx="11564" cy="11564"/>
      </dsp:txXfrm>
    </dsp:sp>
    <dsp:sp modelId="{320FE524-BA6B-4B25-8FE3-8A9FC9B558D4}">
      <dsp:nvSpPr>
        <dsp:cNvPr id="0" name=""/>
        <dsp:cNvSpPr/>
      </dsp:nvSpPr>
      <dsp:spPr>
        <a:xfrm>
          <a:off x="5459854" y="3812568"/>
          <a:ext cx="812502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  (1−</m:t>
                    </m:r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)(1−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70440" y="3823154"/>
        <a:ext cx="791330" cy="340261"/>
      </dsp:txXfrm>
    </dsp:sp>
    <dsp:sp modelId="{74B7B22B-067C-2041-90F3-A000626BD806}">
      <dsp:nvSpPr>
        <dsp:cNvPr id="0" name=""/>
        <dsp:cNvSpPr/>
      </dsp:nvSpPr>
      <dsp:spPr>
        <a:xfrm>
          <a:off x="6272356" y="3985935"/>
          <a:ext cx="23039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39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381793" y="3987525"/>
        <a:ext cx="11519" cy="11519"/>
      </dsp:txXfrm>
    </dsp:sp>
    <dsp:sp modelId="{BFCCD526-B55A-CD4D-9F3A-2D0CC747E979}">
      <dsp:nvSpPr>
        <dsp:cNvPr id="0" name=""/>
        <dsp:cNvSpPr/>
      </dsp:nvSpPr>
      <dsp:spPr>
        <a:xfrm>
          <a:off x="6502749" y="3812568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22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3335" y="3823154"/>
        <a:ext cx="701694" cy="340261"/>
      </dsp:txXfrm>
    </dsp:sp>
    <dsp:sp modelId="{4BE03517-5865-40D7-B843-CF64C07D8044}">
      <dsp:nvSpPr>
        <dsp:cNvPr id="0" name=""/>
        <dsp:cNvSpPr/>
      </dsp:nvSpPr>
      <dsp:spPr>
        <a:xfrm>
          <a:off x="7225616" y="3985935"/>
          <a:ext cx="29032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032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63520" y="3986027"/>
        <a:ext cx="14516" cy="14516"/>
      </dsp:txXfrm>
    </dsp:sp>
    <dsp:sp modelId="{4D7190C3-6F83-431B-BA82-40A9A23B3CC8}">
      <dsp:nvSpPr>
        <dsp:cNvPr id="0" name=""/>
        <dsp:cNvSpPr/>
      </dsp:nvSpPr>
      <dsp:spPr>
        <a:xfrm>
          <a:off x="7515941" y="3812568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22</m:t>
                    </m:r>
                  </m:sub>
                </m:sSub>
              </m:oMath>
            </m:oMathPara>
          </a14:m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26527" y="3823154"/>
        <a:ext cx="701694" cy="340261"/>
      </dsp:txXfrm>
    </dsp:sp>
    <dsp:sp modelId="{968BDAB8-99B3-4F41-8BB2-5F8A19514B3C}">
      <dsp:nvSpPr>
        <dsp:cNvPr id="0" name=""/>
        <dsp:cNvSpPr/>
      </dsp:nvSpPr>
      <dsp:spPr>
        <a:xfrm>
          <a:off x="8238807" y="3985935"/>
          <a:ext cx="299866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9866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381244" y="3985788"/>
        <a:ext cx="14993" cy="14993"/>
      </dsp:txXfrm>
    </dsp:sp>
    <dsp:sp modelId="{3760028A-89A4-400E-9BF4-8258F922559B}">
      <dsp:nvSpPr>
        <dsp:cNvPr id="0" name=""/>
        <dsp:cNvSpPr/>
      </dsp:nvSpPr>
      <dsp:spPr>
        <a:xfrm>
          <a:off x="8538674" y="3812568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(f)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49260" y="3823154"/>
        <a:ext cx="701694" cy="340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6CBF8-09E9-4FD4-BE27-20F9BE89C976}">
      <dsp:nvSpPr>
        <dsp:cNvPr id="0" name=""/>
        <dsp:cNvSpPr/>
      </dsp:nvSpPr>
      <dsp:spPr>
        <a:xfrm>
          <a:off x="8589601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Path</a:t>
          </a:r>
          <a:r>
            <a:rPr lang="en-US" altLang="zh-CN" sz="1100" kern="1200" dirty="0" smtClean="0"/>
            <a:t> </a:t>
          </a:r>
          <a:endParaRPr lang="zh-CN" altLang="en-US" sz="1100" kern="1200" dirty="0"/>
        </a:p>
      </dsp:txBody>
      <dsp:txXfrm>
        <a:off x="8589601" y="0"/>
        <a:ext cx="867440" cy="1327741"/>
      </dsp:txXfrm>
    </dsp:sp>
    <dsp:sp modelId="{CC2AAEDA-D21E-4F96-A2FC-A36CE9890DC7}">
      <dsp:nvSpPr>
        <dsp:cNvPr id="0" name=""/>
        <dsp:cNvSpPr/>
      </dsp:nvSpPr>
      <dsp:spPr>
        <a:xfrm>
          <a:off x="7577587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Sample  </a:t>
          </a: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Mean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7587" y="0"/>
        <a:ext cx="867440" cy="1327741"/>
      </dsp:txXfrm>
    </dsp:sp>
    <dsp:sp modelId="{392087B7-43C0-A74D-B123-26639B1F06BB}">
      <dsp:nvSpPr>
        <dsp:cNvPr id="0" name=""/>
        <dsp:cNvSpPr/>
      </dsp:nvSpPr>
      <dsp:spPr>
        <a:xfrm>
          <a:off x="6565573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Mean Outcome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65573" y="0"/>
        <a:ext cx="867440" cy="1327741"/>
      </dsp:txXfrm>
    </dsp:sp>
    <dsp:sp modelId="{5A96DAD1-C233-424A-B729-9F7498DB3373}">
      <dsp:nvSpPr>
        <dsp:cNvPr id="0" name=""/>
        <dsp:cNvSpPr/>
      </dsp:nvSpPr>
      <dsp:spPr>
        <a:xfrm>
          <a:off x="5553560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Sample </a:t>
          </a: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Size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53560" y="0"/>
        <a:ext cx="867440" cy="1327741"/>
      </dsp:txXfrm>
    </dsp:sp>
    <dsp:sp modelId="{D05043D7-CF63-7D40-9094-59779312FA5B}">
      <dsp:nvSpPr>
        <dsp:cNvPr id="0" name=""/>
        <dsp:cNvSpPr/>
      </dsp:nvSpPr>
      <dsp:spPr>
        <a:xfrm>
          <a:off x="4541546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Definitive</a:t>
          </a:r>
          <a:r>
            <a:rPr lang="en-US" altLang="zh-CN" sz="1100" kern="12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1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41546" y="0"/>
        <a:ext cx="867440" cy="1327741"/>
      </dsp:txXfrm>
    </dsp:sp>
    <dsp:sp modelId="{5DAD34C5-2F9B-B74E-B786-FDF6913343E6}">
      <dsp:nvSpPr>
        <dsp:cNvPr id="0" name=""/>
        <dsp:cNvSpPr/>
      </dsp:nvSpPr>
      <dsp:spPr>
        <a:xfrm>
          <a:off x="3529532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Tailoring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Criterion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9532" y="0"/>
        <a:ext cx="867440" cy="1327741"/>
      </dsp:txXfrm>
    </dsp:sp>
    <dsp:sp modelId="{E7F3BEEA-04FB-DB42-B610-36963424C8A1}">
      <dsp:nvSpPr>
        <dsp:cNvPr id="0" name=""/>
        <dsp:cNvSpPr/>
      </dsp:nvSpPr>
      <dsp:spPr>
        <a:xfrm>
          <a:off x="2517519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Empiric</a:t>
          </a:r>
          <a:r>
            <a:rPr lang="en-US" altLang="zh-CN" sz="1100" kern="12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100" kern="1200" baseline="0" dirty="0" smtClean="0">
              <a:latin typeface="Arial" panose="020B0604020202020204" pitchFamily="34" charset="0"/>
              <a:cs typeface="Arial" panose="020B0604020202020204" pitchFamily="34" charset="0"/>
            </a:rPr>
            <a:t>Stage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7519" y="0"/>
        <a:ext cx="867440" cy="1327741"/>
      </dsp:txXfrm>
    </dsp:sp>
    <dsp:sp modelId="{24114E99-0CB3-1F40-BFBC-D77433E37280}">
      <dsp:nvSpPr>
        <dsp:cNvPr id="0" name=""/>
        <dsp:cNvSpPr/>
      </dsp:nvSpPr>
      <dsp:spPr>
        <a:xfrm>
          <a:off x="1505505" y="0"/>
          <a:ext cx="867440" cy="44258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100" kern="1200" dirty="0">
              <a:latin typeface="Arial" panose="020B0604020202020204" pitchFamily="34" charset="0"/>
              <a:cs typeface="Arial" panose="020B0604020202020204" pitchFamily="34" charset="0"/>
            </a:rPr>
            <a:t>Population</a:t>
          </a:r>
          <a:endParaRPr lang="zh-CN" alt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5505" y="0"/>
        <a:ext cx="867440" cy="1327741"/>
      </dsp:txXfrm>
    </dsp:sp>
    <dsp:sp modelId="{A145FAE7-7FBC-1B4D-9333-CB178EE7FC10}">
      <dsp:nvSpPr>
        <dsp:cNvPr id="0" name=""/>
        <dsp:cNvSpPr/>
      </dsp:nvSpPr>
      <dsp:spPr>
        <a:xfrm>
          <a:off x="1577792" y="2420737"/>
          <a:ext cx="737071" cy="3752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MRSA</a:t>
          </a: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 BSI</a:t>
          </a:r>
          <a:r>
            <a:rPr lang="en-US" altLang="zh-CN" sz="105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altLang="zh-CN" sz="1050" b="0" i="1" kern="120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altLang="zh-CN" sz="1050" b="0" kern="1200" cap="none" spc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8782" y="2431727"/>
        <a:ext cx="715091" cy="353256"/>
      </dsp:txXfrm>
    </dsp:sp>
    <dsp:sp modelId="{3EA9F5B2-4090-0742-9B66-405E27D07B05}">
      <dsp:nvSpPr>
        <dsp:cNvPr id="0" name=""/>
        <dsp:cNvSpPr/>
      </dsp:nvSpPr>
      <dsp:spPr>
        <a:xfrm rot="17485174">
          <a:off x="2063556" y="2232469"/>
          <a:ext cx="791760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791760" y="734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439642" y="2220024"/>
        <a:ext cx="39588" cy="39588"/>
      </dsp:txXfrm>
    </dsp:sp>
    <dsp:sp modelId="{8B12C1B6-EEA5-C94E-9303-861A01FD3BCF}">
      <dsp:nvSpPr>
        <dsp:cNvPr id="0" name=""/>
        <dsp:cNvSpPr/>
      </dsp:nvSpPr>
      <dsp:spPr>
        <a:xfrm>
          <a:off x="2604010" y="1690565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Vanc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kern="1200" dirty="0">
            <a:ln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14596" y="1701151"/>
        <a:ext cx="701694" cy="340261"/>
      </dsp:txXfrm>
    </dsp:sp>
    <dsp:sp modelId="{54EA0A56-68AE-1D49-8433-A8A2A9D035FD}">
      <dsp:nvSpPr>
        <dsp:cNvPr id="0" name=""/>
        <dsp:cNvSpPr/>
      </dsp:nvSpPr>
      <dsp:spPr>
        <a:xfrm rot="18517138">
          <a:off x="3239813" y="1682950"/>
          <a:ext cx="46327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6327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459868" y="1678718"/>
        <a:ext cx="23163" cy="23163"/>
      </dsp:txXfrm>
    </dsp:sp>
    <dsp:sp modelId="{9D04A612-2825-2046-AA5C-48432D5717D8}">
      <dsp:nvSpPr>
        <dsp:cNvPr id="0" name=""/>
        <dsp:cNvSpPr/>
      </dsp:nvSpPr>
      <dsp:spPr>
        <a:xfrm>
          <a:off x="3616023" y="1328602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6609" y="1339188"/>
        <a:ext cx="701694" cy="340261"/>
      </dsp:txXfrm>
    </dsp:sp>
    <dsp:sp modelId="{27C635F7-19AF-FE40-99C2-0278B4B59C78}">
      <dsp:nvSpPr>
        <dsp:cNvPr id="0" name=""/>
        <dsp:cNvSpPr/>
      </dsp:nvSpPr>
      <dsp:spPr>
        <a:xfrm>
          <a:off x="4338890" y="1501969"/>
          <a:ext cx="26387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6387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64231" y="1502722"/>
        <a:ext cx="13193" cy="13193"/>
      </dsp:txXfrm>
    </dsp:sp>
    <dsp:sp modelId="{34917A83-7B04-7B46-A2B7-96E530536906}">
      <dsp:nvSpPr>
        <dsp:cNvPr id="0" name=""/>
        <dsp:cNvSpPr/>
      </dsp:nvSpPr>
      <dsp:spPr>
        <a:xfrm>
          <a:off x="4602766" y="1341217"/>
          <a:ext cx="770952" cy="33620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Vanc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2613" y="1351064"/>
        <a:ext cx="751258" cy="316511"/>
      </dsp:txXfrm>
    </dsp:sp>
    <dsp:sp modelId="{EE0467FB-EF3B-45BE-8207-64C9ABC45394}">
      <dsp:nvSpPr>
        <dsp:cNvPr id="0" name=""/>
        <dsp:cNvSpPr/>
      </dsp:nvSpPr>
      <dsp:spPr>
        <a:xfrm>
          <a:off x="5373718" y="1501969"/>
          <a:ext cx="22569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2569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80922" y="1503677"/>
        <a:ext cx="11284" cy="11284"/>
      </dsp:txXfrm>
    </dsp:sp>
    <dsp:sp modelId="{35A45905-CA58-4915-B1A9-6A1F13BE3A0E}">
      <dsp:nvSpPr>
        <dsp:cNvPr id="0" name=""/>
        <dsp:cNvSpPr/>
      </dsp:nvSpPr>
      <dsp:spPr>
        <a:xfrm>
          <a:off x="5599411" y="1328602"/>
          <a:ext cx="812039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kern="120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9997" y="1339188"/>
        <a:ext cx="790867" cy="340261"/>
      </dsp:txXfrm>
    </dsp:sp>
    <dsp:sp modelId="{5CEA1098-49D3-0D4B-8960-B909FA56E102}">
      <dsp:nvSpPr>
        <dsp:cNvPr id="0" name=""/>
        <dsp:cNvSpPr/>
      </dsp:nvSpPr>
      <dsp:spPr>
        <a:xfrm>
          <a:off x="6411451" y="1501969"/>
          <a:ext cx="23043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43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520908" y="1503558"/>
        <a:ext cx="11521" cy="11521"/>
      </dsp:txXfrm>
    </dsp:sp>
    <dsp:sp modelId="{74EA4AD8-1C90-754A-83A8-B0E9071B4AF2}">
      <dsp:nvSpPr>
        <dsp:cNvPr id="0" name=""/>
        <dsp:cNvSpPr/>
      </dsp:nvSpPr>
      <dsp:spPr>
        <a:xfrm>
          <a:off x="6641886" y="1328602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10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2472" y="1339188"/>
        <a:ext cx="701694" cy="340261"/>
      </dsp:txXfrm>
    </dsp:sp>
    <dsp:sp modelId="{758D7C40-4C56-4983-94B9-D6402BE66EE5}">
      <dsp:nvSpPr>
        <dsp:cNvPr id="0" name=""/>
        <dsp:cNvSpPr/>
      </dsp:nvSpPr>
      <dsp:spPr>
        <a:xfrm>
          <a:off x="7364753" y="1501969"/>
          <a:ext cx="30048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048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507482" y="1501807"/>
        <a:ext cx="15024" cy="15024"/>
      </dsp:txXfrm>
    </dsp:sp>
    <dsp:sp modelId="{9D6BFAF0-9A7A-4037-B7E6-6A7C2181A363}">
      <dsp:nvSpPr>
        <dsp:cNvPr id="0" name=""/>
        <dsp:cNvSpPr/>
      </dsp:nvSpPr>
      <dsp:spPr>
        <a:xfrm>
          <a:off x="7665235" y="1328602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sub>
                </m:sSub>
              </m:oMath>
            </m:oMathPara>
          </a14:m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5821" y="1339188"/>
        <a:ext cx="701694" cy="340261"/>
      </dsp:txXfrm>
    </dsp:sp>
    <dsp:sp modelId="{757747DA-FBD6-415F-A3DF-AA8001B93893}">
      <dsp:nvSpPr>
        <dsp:cNvPr id="0" name=""/>
        <dsp:cNvSpPr/>
      </dsp:nvSpPr>
      <dsp:spPr>
        <a:xfrm>
          <a:off x="8388102" y="1501969"/>
          <a:ext cx="29109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109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526373" y="1502042"/>
        <a:ext cx="14554" cy="14554"/>
      </dsp:txXfrm>
    </dsp:sp>
    <dsp:sp modelId="{07E53C05-DFB1-4C68-8667-8DEE3AC983D3}">
      <dsp:nvSpPr>
        <dsp:cNvPr id="0" name=""/>
        <dsp:cNvSpPr/>
      </dsp:nvSpPr>
      <dsp:spPr>
        <a:xfrm>
          <a:off x="8679200" y="1328602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(a)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89786" y="1339188"/>
        <a:ext cx="701694" cy="340261"/>
      </dsp:txXfrm>
    </dsp:sp>
    <dsp:sp modelId="{0730E82A-9B56-2F48-A4AC-C0F27EF933FA}">
      <dsp:nvSpPr>
        <dsp:cNvPr id="0" name=""/>
        <dsp:cNvSpPr/>
      </dsp:nvSpPr>
      <dsp:spPr>
        <a:xfrm rot="3082862">
          <a:off x="3239813" y="2044912"/>
          <a:ext cx="46327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6327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459868" y="2040680"/>
        <a:ext cx="23163" cy="23163"/>
      </dsp:txXfrm>
    </dsp:sp>
    <dsp:sp modelId="{44752CCB-4C01-964C-8503-4551A8B141EC}">
      <dsp:nvSpPr>
        <dsp:cNvPr id="0" name=""/>
        <dsp:cNvSpPr/>
      </dsp:nvSpPr>
      <dsp:spPr>
        <a:xfrm>
          <a:off x="3616023" y="2052527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6609" y="2063113"/>
        <a:ext cx="701694" cy="340261"/>
      </dsp:txXfrm>
    </dsp:sp>
    <dsp:sp modelId="{7C672EBF-49B0-6B4A-BF58-5129B356B6CD}">
      <dsp:nvSpPr>
        <dsp:cNvPr id="0" name=""/>
        <dsp:cNvSpPr/>
      </dsp:nvSpPr>
      <dsp:spPr>
        <a:xfrm rot="18892576">
          <a:off x="4283836" y="2093385"/>
          <a:ext cx="37398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7398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61478" y="2091385"/>
        <a:ext cx="18699" cy="18699"/>
      </dsp:txXfrm>
    </dsp:sp>
    <dsp:sp modelId="{08B79557-8CFB-4044-9A7C-E76C23E84569}">
      <dsp:nvSpPr>
        <dsp:cNvPr id="0" name=""/>
        <dsp:cNvSpPr/>
      </dsp:nvSpPr>
      <dsp:spPr>
        <a:xfrm>
          <a:off x="4602766" y="1731637"/>
          <a:ext cx="770952" cy="4731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11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6625" y="1745496"/>
        <a:ext cx="743234" cy="445459"/>
      </dsp:txXfrm>
    </dsp:sp>
    <dsp:sp modelId="{DA0C4967-F7C7-4D39-859A-6014E7CB60F9}">
      <dsp:nvSpPr>
        <dsp:cNvPr id="0" name=""/>
        <dsp:cNvSpPr/>
      </dsp:nvSpPr>
      <dsp:spPr>
        <a:xfrm>
          <a:off x="5373718" y="1960876"/>
          <a:ext cx="225686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25686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80919" y="1962584"/>
        <a:ext cx="11284" cy="11284"/>
      </dsp:txXfrm>
    </dsp:sp>
    <dsp:sp modelId="{92345F23-5E84-40AB-9BE8-0A53B60E023E}">
      <dsp:nvSpPr>
        <dsp:cNvPr id="0" name=""/>
        <dsp:cNvSpPr/>
      </dsp:nvSpPr>
      <dsp:spPr>
        <a:xfrm>
          <a:off x="5599404" y="1787509"/>
          <a:ext cx="804912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latin typeface="Arial" panose="020B0604020202020204" pitchFamily="34" charset="0"/>
              <a:cs typeface="Arial" panose="020B0604020202020204" pitchFamily="34" charset="0"/>
            </a:rPr>
            <a:t>(1</a:t>
          </a:r>
          <a14:m xmlns:a14="http://schemas.microsoft.com/office/drawing/2010/main">
            <m:oMath xmlns:m="http://schemas.openxmlformats.org/officeDocument/2006/math">
              <m:r>
                <a:rPr lang="en-US" sz="1050" b="0" i="1" kern="1200" smtClean="0">
                  <a:latin typeface="Cambria Math" panose="02040503050406030204" pitchFamily="18" charset="0"/>
                </a:rPr>
                <m:t>−</m:t>
              </m:r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i="1" kern="1200">
                      <a:latin typeface="Cambria Math" panose="02040503050406030204" pitchFamily="18" charset="0"/>
                    </a:rPr>
                    <m:t>𝜋</m:t>
                  </m:r>
                </m:e>
                <m:sub>
                  <m:r>
                    <a:rPr lang="en-US" sz="1050" kern="120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n-US" sz="1050" b="0" i="1" kern="1200">
                  <a:latin typeface="Cambria Math" panose="02040503050406030204" pitchFamily="18" charset="0"/>
                </a:rPr>
                <m:t>)</m:t>
              </m:r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b="0" i="1" kern="120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1050" b="0" i="1" kern="1200">
                      <a:latin typeface="Cambria Math" panose="02040503050406030204" pitchFamily="18" charset="0"/>
                    </a:rPr>
                    <m:t>0</m:t>
                  </m:r>
                </m:sub>
              </m:sSub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b="0" i="1" kern="120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1050" b="0" i="1" kern="120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n-US" sz="1050" b="0" i="1" kern="1200">
                  <a:latin typeface="Cambria Math" panose="02040503050406030204" pitchFamily="18" charset="0"/>
                </a:rPr>
                <m:t>𝑛</m:t>
              </m:r>
            </m:oMath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9990" y="1798095"/>
        <a:ext cx="783740" cy="340261"/>
      </dsp:txXfrm>
    </dsp:sp>
    <dsp:sp modelId="{9E82FC1D-973B-C34E-B7B3-AEA357706E96}">
      <dsp:nvSpPr>
        <dsp:cNvPr id="0" name=""/>
        <dsp:cNvSpPr/>
      </dsp:nvSpPr>
      <dsp:spPr>
        <a:xfrm>
          <a:off x="6404316" y="1960876"/>
          <a:ext cx="23044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44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513777" y="1962465"/>
        <a:ext cx="11522" cy="11522"/>
      </dsp:txXfrm>
    </dsp:sp>
    <dsp:sp modelId="{309927C7-088F-5F49-8DAA-F5B83E027A77}">
      <dsp:nvSpPr>
        <dsp:cNvPr id="0" name=""/>
        <dsp:cNvSpPr/>
      </dsp:nvSpPr>
      <dsp:spPr>
        <a:xfrm>
          <a:off x="6634759" y="1787509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11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45345" y="1798095"/>
        <a:ext cx="701694" cy="340261"/>
      </dsp:txXfrm>
    </dsp:sp>
    <dsp:sp modelId="{B067095A-01B7-4738-B004-15F7B8CB866C}">
      <dsp:nvSpPr>
        <dsp:cNvPr id="0" name=""/>
        <dsp:cNvSpPr/>
      </dsp:nvSpPr>
      <dsp:spPr>
        <a:xfrm>
          <a:off x="7357626" y="1960876"/>
          <a:ext cx="30786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786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503860" y="1960529"/>
        <a:ext cx="15393" cy="15393"/>
      </dsp:txXfrm>
    </dsp:sp>
    <dsp:sp modelId="{64AD9DD4-D242-4DA4-A44F-450276F61324}">
      <dsp:nvSpPr>
        <dsp:cNvPr id="0" name=""/>
        <dsp:cNvSpPr/>
      </dsp:nvSpPr>
      <dsp:spPr>
        <a:xfrm>
          <a:off x="7665488" y="1787509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11</m:t>
                    </m:r>
                  </m:sub>
                </m:sSub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6074" y="1798095"/>
        <a:ext cx="701694" cy="340261"/>
      </dsp:txXfrm>
    </dsp:sp>
    <dsp:sp modelId="{9DA9FB39-06EC-4E52-9C2B-5C94734038B8}">
      <dsp:nvSpPr>
        <dsp:cNvPr id="0" name=""/>
        <dsp:cNvSpPr/>
      </dsp:nvSpPr>
      <dsp:spPr>
        <a:xfrm>
          <a:off x="8388355" y="1960876"/>
          <a:ext cx="30345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345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532494" y="1960640"/>
        <a:ext cx="15172" cy="15172"/>
      </dsp:txXfrm>
    </dsp:sp>
    <dsp:sp modelId="{7005C35E-508E-44CC-ADE3-69AABAE49F70}">
      <dsp:nvSpPr>
        <dsp:cNvPr id="0" name=""/>
        <dsp:cNvSpPr/>
      </dsp:nvSpPr>
      <dsp:spPr>
        <a:xfrm>
          <a:off x="8691807" y="1787509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(b)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02393" y="1798095"/>
        <a:ext cx="701694" cy="340261"/>
      </dsp:txXfrm>
    </dsp:sp>
    <dsp:sp modelId="{F9E3AB9F-D234-9F4C-9A32-7F71D74CBC11}">
      <dsp:nvSpPr>
        <dsp:cNvPr id="0" name=""/>
        <dsp:cNvSpPr/>
      </dsp:nvSpPr>
      <dsp:spPr>
        <a:xfrm rot="2735429">
          <a:off x="4283479" y="2357742"/>
          <a:ext cx="36913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6913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58820" y="2355863"/>
        <a:ext cx="18456" cy="18456"/>
      </dsp:txXfrm>
    </dsp:sp>
    <dsp:sp modelId="{30191198-0FB6-3441-B77D-D753B2475DAD}">
      <dsp:nvSpPr>
        <dsp:cNvPr id="0" name=""/>
        <dsp:cNvSpPr/>
      </dsp:nvSpPr>
      <dsp:spPr>
        <a:xfrm>
          <a:off x="4597207" y="2259030"/>
          <a:ext cx="772029" cy="475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1143" y="2272966"/>
        <a:ext cx="744157" cy="447947"/>
      </dsp:txXfrm>
    </dsp:sp>
    <dsp:sp modelId="{209C30A0-AF8A-4F45-82AF-A7281F06CD4A}">
      <dsp:nvSpPr>
        <dsp:cNvPr id="0" name=""/>
        <dsp:cNvSpPr/>
      </dsp:nvSpPr>
      <dsp:spPr>
        <a:xfrm>
          <a:off x="5369236" y="2489590"/>
          <a:ext cx="225773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25773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76478" y="2491295"/>
        <a:ext cx="11288" cy="11288"/>
      </dsp:txXfrm>
    </dsp:sp>
    <dsp:sp modelId="{C42C5372-E502-48ED-9024-0780199C66C1}">
      <dsp:nvSpPr>
        <dsp:cNvPr id="0" name=""/>
        <dsp:cNvSpPr/>
      </dsp:nvSpPr>
      <dsp:spPr>
        <a:xfrm>
          <a:off x="5595009" y="2316223"/>
          <a:ext cx="814801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050" i="1" kern="120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050" b="0" i="1" kern="1200">
                      <a:latin typeface="Cambria Math" panose="02040503050406030204" pitchFamily="18" charset="0"/>
                    </a:rPr>
                    <m:t>(1−</m:t>
                  </m:r>
                  <m:r>
                    <a:rPr lang="en-US" sz="1050" i="1" kern="1200">
                      <a:latin typeface="Cambria Math" panose="02040503050406030204" pitchFamily="18" charset="0"/>
                    </a:rPr>
                    <m:t>𝜋</m:t>
                  </m:r>
                </m:e>
                <m:sub>
                  <m:r>
                    <a:rPr lang="en-US" sz="105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n-US" sz="1050" b="0" i="1" kern="1200">
                  <a:latin typeface="Cambria Math" panose="02040503050406030204" pitchFamily="18" charset="0"/>
                </a:rPr>
                <m:t>)</m:t>
              </m:r>
            </m:oMath>
          </a14:m>
          <a:endParaRPr lang="en-US" sz="1050" b="0" i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66725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 smtClean="0"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r>
                  <a:rPr lang="en-US" sz="1050" i="1" kern="1200">
                    <a:latin typeface="Cambria Math" panose="02040503050406030204" pitchFamily="18" charset="0"/>
                  </a:rPr>
                  <m:t> </m:t>
                </m:r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5595" y="2326809"/>
        <a:ext cx="793629" cy="340261"/>
      </dsp:txXfrm>
    </dsp:sp>
    <dsp:sp modelId="{14032762-CE10-0142-9571-747C238E7247}">
      <dsp:nvSpPr>
        <dsp:cNvPr id="0" name=""/>
        <dsp:cNvSpPr/>
      </dsp:nvSpPr>
      <dsp:spPr>
        <a:xfrm>
          <a:off x="6409810" y="2489590"/>
          <a:ext cx="23591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591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521870" y="2491042"/>
        <a:ext cx="11795" cy="11795"/>
      </dsp:txXfrm>
    </dsp:sp>
    <dsp:sp modelId="{FA96F614-B3C1-6848-A6AC-8E7F848EAC2D}">
      <dsp:nvSpPr>
        <dsp:cNvPr id="0" name=""/>
        <dsp:cNvSpPr/>
      </dsp:nvSpPr>
      <dsp:spPr>
        <a:xfrm>
          <a:off x="6645725" y="2316223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12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6311" y="2326809"/>
        <a:ext cx="701694" cy="340261"/>
      </dsp:txXfrm>
    </dsp:sp>
    <dsp:sp modelId="{55A2DD0B-62CD-4E67-AACA-A0A206756A16}">
      <dsp:nvSpPr>
        <dsp:cNvPr id="0" name=""/>
        <dsp:cNvSpPr/>
      </dsp:nvSpPr>
      <dsp:spPr>
        <a:xfrm>
          <a:off x="7368592" y="2489590"/>
          <a:ext cx="30048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048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511320" y="2489428"/>
        <a:ext cx="15024" cy="15024"/>
      </dsp:txXfrm>
    </dsp:sp>
    <dsp:sp modelId="{1B93CC30-AE67-47F4-866B-2975117CC1E9}">
      <dsp:nvSpPr>
        <dsp:cNvPr id="0" name=""/>
        <dsp:cNvSpPr/>
      </dsp:nvSpPr>
      <dsp:spPr>
        <a:xfrm>
          <a:off x="7669073" y="2316223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</m:sub>
                </m:sSub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9659" y="2326809"/>
        <a:ext cx="701694" cy="340261"/>
      </dsp:txXfrm>
    </dsp:sp>
    <dsp:sp modelId="{2E3D0A2D-11FA-4317-BAD8-17C01A55217E}">
      <dsp:nvSpPr>
        <dsp:cNvPr id="0" name=""/>
        <dsp:cNvSpPr/>
      </dsp:nvSpPr>
      <dsp:spPr>
        <a:xfrm>
          <a:off x="8391940" y="2489590"/>
          <a:ext cx="29109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109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530212" y="2489662"/>
        <a:ext cx="14554" cy="14554"/>
      </dsp:txXfrm>
    </dsp:sp>
    <dsp:sp modelId="{8452F2FD-1BC2-4C14-8C32-B15C13224DB1}">
      <dsp:nvSpPr>
        <dsp:cNvPr id="0" name=""/>
        <dsp:cNvSpPr/>
      </dsp:nvSpPr>
      <dsp:spPr>
        <a:xfrm>
          <a:off x="8683038" y="2316223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(c)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93624" y="2326809"/>
        <a:ext cx="701694" cy="340261"/>
      </dsp:txXfrm>
    </dsp:sp>
    <dsp:sp modelId="{A4993DE4-1F12-2E41-98EF-8BDCD557F6AC}">
      <dsp:nvSpPr>
        <dsp:cNvPr id="0" name=""/>
        <dsp:cNvSpPr/>
      </dsp:nvSpPr>
      <dsp:spPr>
        <a:xfrm rot="4114826">
          <a:off x="2063556" y="2969543"/>
          <a:ext cx="791760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791760" y="734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2439642" y="2957099"/>
        <a:ext cx="39588" cy="39588"/>
      </dsp:txXfrm>
    </dsp:sp>
    <dsp:sp modelId="{C1B2EDBF-3986-EF4E-A6C8-C8C6512600D9}">
      <dsp:nvSpPr>
        <dsp:cNvPr id="0" name=""/>
        <dsp:cNvSpPr/>
      </dsp:nvSpPr>
      <dsp:spPr>
        <a:xfrm>
          <a:off x="2604010" y="3164713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14596" y="3175299"/>
        <a:ext cx="701694" cy="340261"/>
      </dsp:txXfrm>
    </dsp:sp>
    <dsp:sp modelId="{DF466BBC-4F47-0F48-8730-A9A5302FB782}">
      <dsp:nvSpPr>
        <dsp:cNvPr id="0" name=""/>
        <dsp:cNvSpPr/>
      </dsp:nvSpPr>
      <dsp:spPr>
        <a:xfrm rot="18455186">
          <a:off x="3234428" y="3150256"/>
          <a:ext cx="47404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7404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459599" y="3145755"/>
        <a:ext cx="23702" cy="23702"/>
      </dsp:txXfrm>
    </dsp:sp>
    <dsp:sp modelId="{46DFD24C-0A25-984C-B471-2821A60B6BF6}">
      <dsp:nvSpPr>
        <dsp:cNvPr id="0" name=""/>
        <dsp:cNvSpPr/>
      </dsp:nvSpPr>
      <dsp:spPr>
        <a:xfrm>
          <a:off x="3616023" y="2789065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Culture Negative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6609" y="2799651"/>
        <a:ext cx="701694" cy="340261"/>
      </dsp:txXfrm>
    </dsp:sp>
    <dsp:sp modelId="{6DE7C27F-C1DB-BC4A-ADBB-5484B49B0591}">
      <dsp:nvSpPr>
        <dsp:cNvPr id="0" name=""/>
        <dsp:cNvSpPr/>
      </dsp:nvSpPr>
      <dsp:spPr>
        <a:xfrm>
          <a:off x="4338890" y="2962432"/>
          <a:ext cx="258316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58316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61591" y="2963324"/>
        <a:ext cx="12915" cy="12915"/>
      </dsp:txXfrm>
    </dsp:sp>
    <dsp:sp modelId="{28F1CF39-33FD-6445-96CE-34CFC4F6EA5C}">
      <dsp:nvSpPr>
        <dsp:cNvPr id="0" name=""/>
        <dsp:cNvSpPr/>
      </dsp:nvSpPr>
      <dsp:spPr>
        <a:xfrm>
          <a:off x="4597207" y="2799530"/>
          <a:ext cx="772029" cy="34050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Dapto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20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07180" y="2809503"/>
        <a:ext cx="752083" cy="320556"/>
      </dsp:txXfrm>
    </dsp:sp>
    <dsp:sp modelId="{02F76C2B-10DC-464B-B761-BF92ECE13F7A}">
      <dsp:nvSpPr>
        <dsp:cNvPr id="0" name=""/>
        <dsp:cNvSpPr/>
      </dsp:nvSpPr>
      <dsp:spPr>
        <a:xfrm>
          <a:off x="5369236" y="2962432"/>
          <a:ext cx="23124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124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79077" y="2964000"/>
        <a:ext cx="11562" cy="11562"/>
      </dsp:txXfrm>
    </dsp:sp>
    <dsp:sp modelId="{7140A6FB-B136-424D-8722-83CD8E5CE9D7}">
      <dsp:nvSpPr>
        <dsp:cNvPr id="0" name=""/>
        <dsp:cNvSpPr/>
      </dsp:nvSpPr>
      <dsp:spPr>
        <a:xfrm>
          <a:off x="5600481" y="2789065"/>
          <a:ext cx="810897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(1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r>
                  <a:rPr lang="en-US" sz="1050" i="1" kern="1200">
                    <a:latin typeface="Cambria Math" panose="02040503050406030204" pitchFamily="18" charset="0"/>
                  </a:rPr>
                  <m:t> </m:t>
                </m:r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1067" y="2799651"/>
        <a:ext cx="789725" cy="340261"/>
      </dsp:txXfrm>
    </dsp:sp>
    <dsp:sp modelId="{67680221-2CFC-B040-B462-05F6C52DA67A}">
      <dsp:nvSpPr>
        <dsp:cNvPr id="0" name=""/>
        <dsp:cNvSpPr/>
      </dsp:nvSpPr>
      <dsp:spPr>
        <a:xfrm>
          <a:off x="6411379" y="2962432"/>
          <a:ext cx="23044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44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520839" y="2964020"/>
        <a:ext cx="11522" cy="11522"/>
      </dsp:txXfrm>
    </dsp:sp>
    <dsp:sp modelId="{D86A3AF6-FDD2-E44A-9F73-57EB762F7A55}">
      <dsp:nvSpPr>
        <dsp:cNvPr id="0" name=""/>
        <dsp:cNvSpPr/>
      </dsp:nvSpPr>
      <dsp:spPr>
        <a:xfrm>
          <a:off x="6641821" y="2789065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baseline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20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2407" y="2799651"/>
        <a:ext cx="701694" cy="340261"/>
      </dsp:txXfrm>
    </dsp:sp>
    <dsp:sp modelId="{FCD0271D-9DA5-4FA4-AC28-32E83D614764}">
      <dsp:nvSpPr>
        <dsp:cNvPr id="0" name=""/>
        <dsp:cNvSpPr/>
      </dsp:nvSpPr>
      <dsp:spPr>
        <a:xfrm>
          <a:off x="7364688" y="2962432"/>
          <a:ext cx="307861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07861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510923" y="2962085"/>
        <a:ext cx="15393" cy="15393"/>
      </dsp:txXfrm>
    </dsp:sp>
    <dsp:sp modelId="{CB1C1376-708C-454B-88BF-D06E11EEB20A}">
      <dsp:nvSpPr>
        <dsp:cNvPr id="0" name=""/>
        <dsp:cNvSpPr/>
      </dsp:nvSpPr>
      <dsp:spPr>
        <a:xfrm>
          <a:off x="7672550" y="2789065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</m:t>
                    </m:r>
                  </m:sub>
                </m:sSub>
              </m:oMath>
            </m:oMathPara>
          </a14:m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83136" y="2799651"/>
        <a:ext cx="701694" cy="340261"/>
      </dsp:txXfrm>
    </dsp:sp>
    <dsp:sp modelId="{0B3C9BE8-F7D0-493D-951A-624E03CAD15E}">
      <dsp:nvSpPr>
        <dsp:cNvPr id="0" name=""/>
        <dsp:cNvSpPr/>
      </dsp:nvSpPr>
      <dsp:spPr>
        <a:xfrm>
          <a:off x="8395417" y="2962432"/>
          <a:ext cx="27874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7874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527821" y="2962813"/>
        <a:ext cx="13937" cy="13937"/>
      </dsp:txXfrm>
    </dsp:sp>
    <dsp:sp modelId="{BD3346BF-4876-41C6-82A6-6EEEDFF27E57}">
      <dsp:nvSpPr>
        <dsp:cNvPr id="0" name=""/>
        <dsp:cNvSpPr/>
      </dsp:nvSpPr>
      <dsp:spPr>
        <a:xfrm>
          <a:off x="8674162" y="2789065"/>
          <a:ext cx="722866" cy="3614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(d)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84748" y="2799651"/>
        <a:ext cx="701694" cy="340261"/>
      </dsp:txXfrm>
    </dsp:sp>
    <dsp:sp modelId="{8B577A49-29AB-1B4C-810B-E59941456BD7}">
      <dsp:nvSpPr>
        <dsp:cNvPr id="0" name=""/>
        <dsp:cNvSpPr/>
      </dsp:nvSpPr>
      <dsp:spPr>
        <a:xfrm rot="3144814">
          <a:off x="3234428" y="3525905"/>
          <a:ext cx="47404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47404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459599" y="3521403"/>
        <a:ext cx="23702" cy="23702"/>
      </dsp:txXfrm>
    </dsp:sp>
    <dsp:sp modelId="{F2C20160-E84C-E948-9362-517738797505}">
      <dsp:nvSpPr>
        <dsp:cNvPr id="0" name=""/>
        <dsp:cNvSpPr/>
      </dsp:nvSpPr>
      <dsp:spPr>
        <a:xfrm>
          <a:off x="3616023" y="3540362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>
              <a:latin typeface="Arial" panose="020B0604020202020204" pitchFamily="34" charset="0"/>
              <a:cs typeface="Arial" panose="020B0604020202020204" pitchFamily="34" charset="0"/>
            </a:rPr>
            <a:t>Culture 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>
              <a:latin typeface="Arial" panose="020B0604020202020204" pitchFamily="34" charset="0"/>
              <a:cs typeface="Arial" panose="020B0604020202020204" pitchFamily="34" charset="0"/>
            </a:rPr>
            <a:t>Positive</a:t>
          </a:r>
          <a:endParaRPr lang="zh-CN" alt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6609" y="3550948"/>
        <a:ext cx="701694" cy="340261"/>
      </dsp:txXfrm>
    </dsp:sp>
    <dsp:sp modelId="{46C53283-D173-4042-8E90-60AFA8797BE9}">
      <dsp:nvSpPr>
        <dsp:cNvPr id="0" name=""/>
        <dsp:cNvSpPr/>
      </dsp:nvSpPr>
      <dsp:spPr>
        <a:xfrm rot="18751039">
          <a:off x="4276933" y="3572863"/>
          <a:ext cx="382230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82230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58493" y="3570657"/>
        <a:ext cx="19111" cy="19111"/>
      </dsp:txXfrm>
    </dsp:sp>
    <dsp:sp modelId="{A0598C91-A2BD-4848-BD59-E0ABDEDFF28B}">
      <dsp:nvSpPr>
        <dsp:cNvPr id="0" name=""/>
        <dsp:cNvSpPr/>
      </dsp:nvSpPr>
      <dsp:spPr>
        <a:xfrm>
          <a:off x="4597207" y="3194248"/>
          <a:ext cx="772029" cy="4901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Add Ceftaroline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21 </a:t>
          </a: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1564" y="3208605"/>
        <a:ext cx="743315" cy="461483"/>
      </dsp:txXfrm>
    </dsp:sp>
    <dsp:sp modelId="{169C1B11-BF64-4FB6-AB15-763655924DAC}">
      <dsp:nvSpPr>
        <dsp:cNvPr id="0" name=""/>
        <dsp:cNvSpPr/>
      </dsp:nvSpPr>
      <dsp:spPr>
        <a:xfrm>
          <a:off x="5369236" y="3431997"/>
          <a:ext cx="236919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6919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81773" y="3433424"/>
        <a:ext cx="11845" cy="11845"/>
      </dsp:txXfrm>
    </dsp:sp>
    <dsp:sp modelId="{5962ED4A-026A-49A2-ACC5-7E5F6F8ED2BF}">
      <dsp:nvSpPr>
        <dsp:cNvPr id="0" name=""/>
        <dsp:cNvSpPr/>
      </dsp:nvSpPr>
      <dsp:spPr>
        <a:xfrm>
          <a:off x="5606155" y="3258630"/>
          <a:ext cx="800379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)(1−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6741" y="3269216"/>
        <a:ext cx="779207" cy="340261"/>
      </dsp:txXfrm>
    </dsp:sp>
    <dsp:sp modelId="{6DEFE99E-D8A0-1F40-98D9-8F508013B1AA}">
      <dsp:nvSpPr>
        <dsp:cNvPr id="0" name=""/>
        <dsp:cNvSpPr/>
      </dsp:nvSpPr>
      <dsp:spPr>
        <a:xfrm>
          <a:off x="6406535" y="3431997"/>
          <a:ext cx="23712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712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519168" y="3433419"/>
        <a:ext cx="11856" cy="11856"/>
      </dsp:txXfrm>
    </dsp:sp>
    <dsp:sp modelId="{3A690A05-B5B3-524F-A32F-2A2612B98E07}">
      <dsp:nvSpPr>
        <dsp:cNvPr id="0" name=""/>
        <dsp:cNvSpPr/>
      </dsp:nvSpPr>
      <dsp:spPr>
        <a:xfrm>
          <a:off x="6643657" y="3258630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21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4243" y="3269216"/>
        <a:ext cx="701694" cy="340261"/>
      </dsp:txXfrm>
    </dsp:sp>
    <dsp:sp modelId="{500E9558-5D85-4582-842D-F9C9FAB994BE}">
      <dsp:nvSpPr>
        <dsp:cNvPr id="0" name=""/>
        <dsp:cNvSpPr/>
      </dsp:nvSpPr>
      <dsp:spPr>
        <a:xfrm>
          <a:off x="7366524" y="3431997"/>
          <a:ext cx="295507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5507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506891" y="3431959"/>
        <a:ext cx="14775" cy="14775"/>
      </dsp:txXfrm>
    </dsp:sp>
    <dsp:sp modelId="{0E5A4189-D43C-4210-8F6E-81673DDD4B59}">
      <dsp:nvSpPr>
        <dsp:cNvPr id="0" name=""/>
        <dsp:cNvSpPr/>
      </dsp:nvSpPr>
      <dsp:spPr>
        <a:xfrm>
          <a:off x="7662032" y="3258630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</m:sub>
                </m:sSub>
              </m:oMath>
            </m:oMathPara>
          </a14:m>
          <a:endParaRPr lang="zh-CN" altLang="en-US" sz="1050" i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72618" y="3269216"/>
        <a:ext cx="701694" cy="340261"/>
      </dsp:txXfrm>
    </dsp:sp>
    <dsp:sp modelId="{BAD37B43-AC0A-42FC-A991-F03088129EAF}">
      <dsp:nvSpPr>
        <dsp:cNvPr id="0" name=""/>
        <dsp:cNvSpPr/>
      </dsp:nvSpPr>
      <dsp:spPr>
        <a:xfrm>
          <a:off x="8384899" y="3431997"/>
          <a:ext cx="291098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1098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523171" y="3432069"/>
        <a:ext cx="14554" cy="14554"/>
      </dsp:txXfrm>
    </dsp:sp>
    <dsp:sp modelId="{D00FFD51-04EF-4D69-8425-15DDF40D177F}">
      <dsp:nvSpPr>
        <dsp:cNvPr id="0" name=""/>
        <dsp:cNvSpPr/>
      </dsp:nvSpPr>
      <dsp:spPr>
        <a:xfrm>
          <a:off x="8675998" y="3258630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(e)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86584" y="3269216"/>
        <a:ext cx="701694" cy="340261"/>
      </dsp:txXfrm>
    </dsp:sp>
    <dsp:sp modelId="{A2B76F6D-2C90-DF41-8964-ADCE10B5711D}">
      <dsp:nvSpPr>
        <dsp:cNvPr id="0" name=""/>
        <dsp:cNvSpPr/>
      </dsp:nvSpPr>
      <dsp:spPr>
        <a:xfrm rot="2789985">
          <a:off x="4280416" y="3849832"/>
          <a:ext cx="375264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375264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458667" y="3847800"/>
        <a:ext cx="18763" cy="18763"/>
      </dsp:txXfrm>
    </dsp:sp>
    <dsp:sp modelId="{B640FC0B-67DD-1F4D-9EBF-352A5B690B57}">
      <dsp:nvSpPr>
        <dsp:cNvPr id="0" name=""/>
        <dsp:cNvSpPr/>
      </dsp:nvSpPr>
      <dsp:spPr>
        <a:xfrm>
          <a:off x="4597207" y="3738661"/>
          <a:ext cx="772029" cy="5092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0" kern="1200" dirty="0">
              <a:latin typeface="Arial" panose="020B0604020202020204" pitchFamily="34" charset="0"/>
              <a:cs typeface="Arial" panose="020B0604020202020204" pitchFamily="34" charset="0"/>
            </a:rPr>
            <a:t>Swich to Ceftaroline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( </a:t>
          </a:r>
          <a:r>
            <a:rPr lang="en-US" sz="1050" b="0" i="1" kern="1200" dirty="0"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en-US" sz="1050" b="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22</a:t>
          </a:r>
          <a:r>
            <a:rPr lang="en-US" sz="1050" b="1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12122" y="3753576"/>
        <a:ext cx="742199" cy="479418"/>
      </dsp:txXfrm>
    </dsp:sp>
    <dsp:sp modelId="{E85DFD16-8099-48E9-8131-E05574CE5589}">
      <dsp:nvSpPr>
        <dsp:cNvPr id="0" name=""/>
        <dsp:cNvSpPr/>
      </dsp:nvSpPr>
      <dsp:spPr>
        <a:xfrm>
          <a:off x="5369236" y="3985935"/>
          <a:ext cx="23129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129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79101" y="3987503"/>
        <a:ext cx="11564" cy="11564"/>
      </dsp:txXfrm>
    </dsp:sp>
    <dsp:sp modelId="{320FE524-BA6B-4B25-8FE3-8A9FC9B558D4}">
      <dsp:nvSpPr>
        <dsp:cNvPr id="0" name=""/>
        <dsp:cNvSpPr/>
      </dsp:nvSpPr>
      <dsp:spPr>
        <a:xfrm>
          <a:off x="5600532" y="3812568"/>
          <a:ext cx="812502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  (1−</m:t>
                    </m:r>
                    <m:r>
                      <a:rPr lang="en-US" sz="1050" i="1" kern="1200">
                        <a:latin typeface="Cambria Math" panose="02040503050406030204" pitchFamily="18" charset="0"/>
                      </a:rPr>
                      <m:t>𝜋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)(1−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sSub>
                  <m:sSubPr>
                    <m:ctrlPr>
                      <a:rPr lang="en-US" sz="1050" i="1" kern="120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𝑟</m:t>
                    </m:r>
                  </m:e>
                  <m:sub>
                    <m:r>
                      <a:rPr lang="en-US" sz="1050" b="0" i="1" kern="1200"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lang="en-US" sz="1050" b="0" i="1" kern="1200">
                    <a:latin typeface="Cambria Math" panose="02040503050406030204" pitchFamily="18" charset="0"/>
                  </a:rPr>
                  <m:t>)</m:t>
                </m:r>
                <m:r>
                  <a:rPr lang="en-US" sz="1050" b="0" i="1" kern="1200">
                    <a:latin typeface="Cambria Math" panose="02040503050406030204" pitchFamily="18" charset="0"/>
                  </a:rPr>
                  <m:t>𝑛</m:t>
                </m:r>
              </m:oMath>
            </m:oMathPara>
          </a14:m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1118" y="3823154"/>
        <a:ext cx="791330" cy="340261"/>
      </dsp:txXfrm>
    </dsp:sp>
    <dsp:sp modelId="{74B7B22B-067C-2041-90F3-A000626BD806}">
      <dsp:nvSpPr>
        <dsp:cNvPr id="0" name=""/>
        <dsp:cNvSpPr/>
      </dsp:nvSpPr>
      <dsp:spPr>
        <a:xfrm>
          <a:off x="6413034" y="3985935"/>
          <a:ext cx="230392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30392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522470" y="3987525"/>
        <a:ext cx="11519" cy="11519"/>
      </dsp:txXfrm>
    </dsp:sp>
    <dsp:sp modelId="{BFCCD526-B55A-CD4D-9F3A-2D0CC747E979}">
      <dsp:nvSpPr>
        <dsp:cNvPr id="0" name=""/>
        <dsp:cNvSpPr/>
      </dsp:nvSpPr>
      <dsp:spPr>
        <a:xfrm>
          <a:off x="6643426" y="3812568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i="1" kern="1200" dirty="0">
              <a:latin typeface="Arial" panose="020B0604020202020204" pitchFamily="34" charset="0"/>
              <a:cs typeface="Arial" panose="020B0604020202020204" pitchFamily="34" charset="0"/>
            </a:rPr>
            <a:t>µ</a:t>
          </a:r>
          <a:r>
            <a:rPr lang="en-US" sz="1050" i="1" kern="1200" baseline="-25000" dirty="0">
              <a:latin typeface="Arial" panose="020B0604020202020204" pitchFamily="34" charset="0"/>
              <a:cs typeface="Arial" panose="020B0604020202020204" pitchFamily="34" charset="0"/>
            </a:rPr>
            <a:t> 22</a:t>
          </a:r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4012" y="3823154"/>
        <a:ext cx="701694" cy="340261"/>
      </dsp:txXfrm>
    </dsp:sp>
    <dsp:sp modelId="{4BE03517-5865-40D7-B843-CF64C07D8044}">
      <dsp:nvSpPr>
        <dsp:cNvPr id="0" name=""/>
        <dsp:cNvSpPr/>
      </dsp:nvSpPr>
      <dsp:spPr>
        <a:xfrm>
          <a:off x="7366293" y="3985935"/>
          <a:ext cx="290325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0325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504197" y="3986027"/>
        <a:ext cx="14516" cy="14516"/>
      </dsp:txXfrm>
    </dsp:sp>
    <dsp:sp modelId="{4D7190C3-6F83-431B-BA82-40A9A23B3CC8}">
      <dsp:nvSpPr>
        <dsp:cNvPr id="0" name=""/>
        <dsp:cNvSpPr/>
      </dsp:nvSpPr>
      <dsp:spPr>
        <a:xfrm>
          <a:off x="7656618" y="3812568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altLang="zh-CN" sz="105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</m:ctrlPr>
                  </m:sSubPr>
                  <m:e>
                    <m:acc>
                      <m:accPr>
                        <m:chr m:val="̅"/>
                        <m:ctrlPr>
                          <a:rPr lang="en-US" altLang="zh-CN" sz="105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050" b="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</m:acc>
                  </m:e>
                  <m:sub>
                    <m:r>
                      <a:rPr lang="en-US" altLang="zh-CN" sz="1050" b="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22</m:t>
                    </m:r>
                  </m:sub>
                </m:sSub>
              </m:oMath>
            </m:oMathPara>
          </a14:m>
          <a:endParaRPr lang="zh-CN" altLang="en-US" sz="1050" i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67204" y="3823154"/>
        <a:ext cx="701694" cy="340261"/>
      </dsp:txXfrm>
    </dsp:sp>
    <dsp:sp modelId="{968BDAB8-99B3-4F41-8BB2-5F8A19514B3C}">
      <dsp:nvSpPr>
        <dsp:cNvPr id="0" name=""/>
        <dsp:cNvSpPr/>
      </dsp:nvSpPr>
      <dsp:spPr>
        <a:xfrm>
          <a:off x="8379485" y="3985935"/>
          <a:ext cx="299866" cy="14699"/>
        </a:xfrm>
        <a:custGeom>
          <a:avLst/>
          <a:gdLst/>
          <a:ahLst/>
          <a:cxnLst/>
          <a:rect l="0" t="0" r="0" b="0"/>
          <a:pathLst>
            <a:path>
              <a:moveTo>
                <a:pt x="0" y="7349"/>
              </a:moveTo>
              <a:lnTo>
                <a:pt x="299866" y="7349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8521922" y="3985788"/>
        <a:ext cx="14993" cy="14993"/>
      </dsp:txXfrm>
    </dsp:sp>
    <dsp:sp modelId="{3760028A-89A4-400E-9BF4-8258F922559B}">
      <dsp:nvSpPr>
        <dsp:cNvPr id="0" name=""/>
        <dsp:cNvSpPr/>
      </dsp:nvSpPr>
      <dsp:spPr>
        <a:xfrm>
          <a:off x="8679352" y="3812568"/>
          <a:ext cx="722866" cy="361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>
              <a:latin typeface="Arial" panose="020B0604020202020204" pitchFamily="34" charset="0"/>
              <a:cs typeface="Arial" panose="020B0604020202020204" pitchFamily="34" charset="0"/>
            </a:rPr>
            <a:t>(f)</a:t>
          </a:r>
          <a:endParaRPr lang="zh-CN" altLang="en-US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89938" y="3823154"/>
        <a:ext cx="701694" cy="340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8E5BD-3CEF-4785-9281-F764F67A825A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3B1BE-8F32-4E97-9D11-CB2A09A72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7FCDA-6A0E-4428-9B4A-3496657C12DB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CCFB-CCC7-4C19-B462-FC063BBF5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6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CCFB-CCC7-4C19-B462-FC063BBF5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7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CCFB-CCC7-4C19-B462-FC063BBF5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17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6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486" y="735695"/>
            <a:ext cx="10363200" cy="749117"/>
          </a:xfr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486" y="1829526"/>
            <a:ext cx="10112828" cy="4114074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6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5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0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7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4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85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8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5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2114" y="713923"/>
            <a:ext cx="10363200" cy="749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2114" y="1829526"/>
            <a:ext cx="10363200" cy="411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4560" y="6184264"/>
            <a:ext cx="410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9" y="46810"/>
            <a:ext cx="1229361" cy="563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334" y="65769"/>
            <a:ext cx="1129937" cy="563337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1463040"/>
            <a:ext cx="121920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549389"/>
            <a:ext cx="12192000" cy="308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2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2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38.png"/><Relationship Id="rId25" Type="http://schemas.openxmlformats.org/officeDocument/2006/relationships/image" Target="../media/image4.png"/><Relationship Id="rId2" Type="http://schemas.openxmlformats.org/officeDocument/2006/relationships/audio" Target="../media/media10.m4a"/><Relationship Id="rId16" Type="http://schemas.openxmlformats.org/officeDocument/2006/relationships/image" Target="../media/image12.png"/><Relationship Id="rId20" Type="http://schemas.openxmlformats.org/officeDocument/2006/relationships/image" Target="../media/image41.png"/><Relationship Id="rId1" Type="http://schemas.microsoft.com/office/2007/relationships/media" Target="../media/media10.m4a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24" Type="http://schemas.openxmlformats.org/officeDocument/2006/relationships/image" Target="../media/image45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microsoft.com/office/2007/relationships/diagramDrawing" Target="../diagrams/drawing2.xml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2.xml"/><Relationship Id="rId2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1.png"/><Relationship Id="rId5" Type="http://schemas.openxmlformats.org/officeDocument/2006/relationships/image" Target="../media/image51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0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.xml"/><Relationship Id="rId17" Type="http://schemas.openxmlformats.org/officeDocument/2006/relationships/image" Target="../media/image24.png"/><Relationship Id="rId2" Type="http://schemas.openxmlformats.org/officeDocument/2006/relationships/audio" Target="../media/media9.m4a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9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1.png"/><Relationship Id="rId23" Type="http://schemas.openxmlformats.org/officeDocument/2006/relationships/image" Target="../media/image4.png"/><Relationship Id="rId10" Type="http://schemas.openxmlformats.org/officeDocument/2006/relationships/diagramLayout" Target="../diagrams/layout1.xml"/><Relationship Id="rId19" Type="http://schemas.openxmlformats.org/officeDocument/2006/relationships/image" Target="../media/image26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0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Sequential Multiple Assignment Randomized Trial for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COMparing Personalized Antibiotic StrategieS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(SMART-COMPASS): Design Considerations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en-US" b="1" dirty="0" smtClean="0">
                <a:solidFill>
                  <a:schemeClr val="tx1"/>
                </a:solidFill>
              </a:rPr>
              <a:t>Xiaoyan Yin,   </a:t>
            </a:r>
            <a:r>
              <a:rPr lang="en-US" b="1" dirty="0" smtClean="0">
                <a:solidFill>
                  <a:schemeClr val="tx1"/>
                </a:solidFill>
              </a:rPr>
              <a:t>Toshi Hamasaki,   Scott R. Evans</a:t>
            </a:r>
            <a:endParaRPr lang="en-US" altLang="en-US" b="1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en-US" b="1" dirty="0" smtClean="0">
                <a:solidFill>
                  <a:schemeClr val="tx1"/>
                </a:solidFill>
              </a:rPr>
              <a:t>Biostatistics Center, The George Washington University</a:t>
            </a:r>
            <a:endParaRPr lang="en-US" altLang="en-US" sz="1800" b="1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en-US" sz="1600" b="1" dirty="0" smtClean="0">
                <a:solidFill>
                  <a:schemeClr val="tx1"/>
                </a:solidFill>
              </a:rPr>
              <a:t>July 29</a:t>
            </a:r>
            <a:r>
              <a:rPr lang="en-US" altLang="en-US" sz="1600" b="1" baseline="30000" dirty="0" smtClean="0">
                <a:solidFill>
                  <a:schemeClr val="tx1"/>
                </a:solidFill>
              </a:rPr>
              <a:t>th</a:t>
            </a:r>
            <a:r>
              <a:rPr lang="en-US" altLang="en-US" sz="1600" b="1" dirty="0" smtClean="0">
                <a:solidFill>
                  <a:schemeClr val="tx1"/>
                </a:solidFill>
              </a:rPr>
              <a:t>, 2020</a:t>
            </a:r>
            <a:endParaRPr lang="en-US" altLang="en-US" sz="16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03" y="102973"/>
            <a:ext cx="4765040" cy="1219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7"/>
    </mc:Choice>
    <mc:Fallback xmlns="">
      <p:transition spd="slow" advTm="2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646" y="578383"/>
            <a:ext cx="10363200" cy="749117"/>
          </a:xfrm>
        </p:spPr>
        <p:txBody>
          <a:bodyPr>
            <a:noAutofit/>
          </a:bodyPr>
          <a:lstStyle/>
          <a:p>
            <a:pPr marL="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Statistical Consideration: </a:t>
            </a:r>
            <a:r>
              <a:rPr lang="en-US" b="0" dirty="0" smtClean="0"/>
              <a:t>Statistical Setting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2378" y="1459687"/>
            <a:ext cx="17788262" cy="49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 flipV="1">
            <a:off x="2153528" y="3221399"/>
            <a:ext cx="13293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cs typeface="MinionPro-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MinionPro-Regular"/>
              </a:rPr>
              <a:t>    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 flipV="1">
            <a:off x="2153528" y="6141420"/>
            <a:ext cx="13293641" cy="5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97964" y="3177883"/>
                <a:ext cx="4517615" cy="181588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Consider a SMART COMPASS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</a:t>
                </a:r>
                <a:endParaRPr lang="en-US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1600" b="1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continuous </a:t>
                </a:r>
                <a:endParaRPr lang="en-US" sz="1600" b="1" u="sng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primary endpoint </a:t>
                </a:r>
              </a:p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1600" b="1" u="sng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common </a:t>
                </a:r>
                <a:r>
                  <a:rPr lang="en-US" sz="1600" b="1" u="sng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known variance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among strategies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964" y="3177883"/>
                <a:ext cx="4517615" cy="1815882"/>
              </a:xfrm>
              <a:prstGeom prst="rect">
                <a:avLst/>
              </a:prstGeom>
              <a:blipFill>
                <a:blip r:embed="rId5"/>
                <a:stretch>
                  <a:fillRect t="-1007" b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图表 12"/>
              <p:cNvGraphicFramePr/>
              <p:nvPr>
                <p:extLst>
                  <p:ext uri="{D42A27DB-BD31-4B8C-83A1-F6EECF244321}">
                    <p14:modId xmlns:p14="http://schemas.microsoft.com/office/powerpoint/2010/main" val="2606979479"/>
                  </p:ext>
                </p:extLst>
              </p:nvPr>
            </p:nvGraphicFramePr>
            <p:xfrm>
              <a:off x="-575179" y="1835202"/>
              <a:ext cx="11045561" cy="44258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 xmlns="">
          <p:graphicFrame>
            <p:nvGraphicFramePr>
              <p:cNvPr id="11" name="图表 12"/>
              <p:cNvGraphicFramePr/>
              <p:nvPr>
                <p:extLst>
                  <p:ext uri="{D42A27DB-BD31-4B8C-83A1-F6EECF244321}">
                    <p14:modId xmlns:p14="http://schemas.microsoft.com/office/powerpoint/2010/main" val="2606979479"/>
                  </p:ext>
                </p:extLst>
              </p:nvPr>
            </p:nvGraphicFramePr>
            <p:xfrm>
              <a:off x="-575179" y="1835202"/>
              <a:ext cx="11045561" cy="44258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Fallback>
      </mc:AlternateContent>
      <p:sp>
        <p:nvSpPr>
          <p:cNvPr id="12" name="Text Box 65"/>
          <p:cNvSpPr txBox="1">
            <a:spLocks noChangeArrowheads="1"/>
          </p:cNvSpPr>
          <p:nvPr/>
        </p:nvSpPr>
        <p:spPr bwMode="auto">
          <a:xfrm>
            <a:off x="1725163" y="4085824"/>
            <a:ext cx="348362" cy="46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41"/>
              <p:cNvSpPr txBox="1"/>
              <p:nvPr/>
            </p:nvSpPr>
            <p:spPr>
              <a:xfrm rot="3378450">
                <a:off x="1604840" y="4769139"/>
                <a:ext cx="589007" cy="388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1−</m:t>
                      </m:r>
                      <m:sSub>
                        <m:sSubPr>
                          <m:ctrlP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78450">
                <a:off x="1604840" y="4769139"/>
                <a:ext cx="589007" cy="38876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66"/>
              <p:cNvSpPr txBox="1"/>
              <p:nvPr/>
            </p:nvSpPr>
            <p:spPr>
              <a:xfrm rot="18419252">
                <a:off x="1672720" y="3731601"/>
                <a:ext cx="285750" cy="2076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 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19252">
                <a:off x="1672720" y="3731601"/>
                <a:ext cx="285750" cy="20764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65"/>
          <p:cNvSpPr txBox="1">
            <a:spLocks noChangeArrowheads="1"/>
          </p:cNvSpPr>
          <p:nvPr/>
        </p:nvSpPr>
        <p:spPr bwMode="auto">
          <a:xfrm>
            <a:off x="3767437" y="3796037"/>
            <a:ext cx="348362" cy="3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65"/>
          <p:cNvSpPr txBox="1">
            <a:spLocks noChangeArrowheads="1"/>
          </p:cNvSpPr>
          <p:nvPr/>
        </p:nvSpPr>
        <p:spPr bwMode="auto">
          <a:xfrm>
            <a:off x="3767437" y="5267311"/>
            <a:ext cx="348362" cy="46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58"/>
              <p:cNvSpPr txBox="1"/>
              <p:nvPr/>
            </p:nvSpPr>
            <p:spPr>
              <a:xfrm rot="18956624">
                <a:off x="3656605" y="3600652"/>
                <a:ext cx="409575" cy="212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MinionPro-Regular"/>
                    <a:ea typeface="Calibri" panose="020F0502020204030204" pitchFamily="34" charset="0"/>
                    <a:cs typeface="MinionPro-Regular"/>
                  </a:rPr>
                  <a:t> 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56624">
                <a:off x="3656605" y="3600652"/>
                <a:ext cx="409575" cy="21209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 rot="2961556">
                <a:off x="3568692" y="4283143"/>
                <a:ext cx="57746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961556">
                <a:off x="3568692" y="4283143"/>
                <a:ext cx="577466" cy="2616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 rot="18637850">
                <a:off x="3694551" y="5054775"/>
                <a:ext cx="33368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37850">
                <a:off x="3694551" y="5054775"/>
                <a:ext cx="333681" cy="2616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 rot="2637999">
                <a:off x="3548623" y="5790595"/>
                <a:ext cx="6176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37999">
                <a:off x="3548623" y="5790595"/>
                <a:ext cx="617605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64"/>
              <p:cNvSpPr txBox="1"/>
              <p:nvPr/>
            </p:nvSpPr>
            <p:spPr>
              <a:xfrm rot="18627027">
                <a:off x="2579656" y="3127795"/>
                <a:ext cx="548005" cy="255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 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27027">
                <a:off x="2579656" y="3127795"/>
                <a:ext cx="548005" cy="25527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64"/>
              <p:cNvSpPr txBox="1"/>
              <p:nvPr/>
            </p:nvSpPr>
            <p:spPr>
              <a:xfrm rot="18326420">
                <a:off x="2578168" y="4638305"/>
                <a:ext cx="548005" cy="255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 b="0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 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326420">
                <a:off x="2578168" y="4638305"/>
                <a:ext cx="548005" cy="25527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086623">
                <a:off x="2569782" y="3965067"/>
                <a:ext cx="60901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86623">
                <a:off x="2569782" y="3965067"/>
                <a:ext cx="609013" cy="2616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 rot="3040410">
                <a:off x="2579790" y="5403303"/>
                <a:ext cx="61228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40410">
                <a:off x="2579790" y="5403303"/>
                <a:ext cx="612284" cy="2616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7"/>
    </mc:Choice>
    <mc:Fallback xmlns="">
      <p:transition spd="slow" advTm="6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486" y="735695"/>
            <a:ext cx="10657114" cy="749117"/>
          </a:xfrm>
        </p:spPr>
        <p:txBody>
          <a:bodyPr>
            <a:noAutofit/>
          </a:bodyPr>
          <a:lstStyle/>
          <a:p>
            <a:r>
              <a:rPr lang="en-US" dirty="0" smtClean="0"/>
              <a:t>Statistical Considerations: </a:t>
            </a:r>
            <a:r>
              <a:rPr lang="en-US" b="0" dirty="0" smtClean="0"/>
              <a:t>Pairwise Comparisons of Strategies </a:t>
            </a: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300283" y="1649144"/>
            <a:ext cx="70408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cap="none" spc="0" dirty="0" smtClean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Is 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 better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 ?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54916" y="5587580"/>
                <a:ext cx="11536136" cy="9787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mean of the strategy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and estimated by weighting the paths’ sample means,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=1,…4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the total sample size required for achieving the desired power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1 − </m:t>
                    </m:r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the significance level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S1 vs S3.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b>
                      <m:sup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clinically meaningful difference.</a:t>
                </a: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16" y="5587580"/>
                <a:ext cx="11536136" cy="978729"/>
              </a:xfrm>
              <a:prstGeom prst="rect">
                <a:avLst/>
              </a:prstGeom>
              <a:blipFill>
                <a:blip r:embed="rId4"/>
                <a:stretch>
                  <a:fillRect l="-211" t="-1875" b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Content Placeholder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33607719"/>
                  </p:ext>
                </p:extLst>
              </p:nvPr>
            </p:nvGraphicFramePr>
            <p:xfrm>
              <a:off x="254916" y="2208502"/>
              <a:ext cx="11739318" cy="3286046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1228605">
                      <a:extLst>
                        <a:ext uri="{9D8B030D-6E8A-4147-A177-3AD203B41FA5}">
                          <a16:colId xmlns:a16="http://schemas.microsoft.com/office/drawing/2014/main" val="2742349588"/>
                        </a:ext>
                      </a:extLst>
                    </a:gridCol>
                    <a:gridCol w="1470748">
                      <a:extLst>
                        <a:ext uri="{9D8B030D-6E8A-4147-A177-3AD203B41FA5}">
                          <a16:colId xmlns:a16="http://schemas.microsoft.com/office/drawing/2014/main" val="2272941160"/>
                        </a:ext>
                      </a:extLst>
                    </a:gridCol>
                    <a:gridCol w="2111924">
                      <a:extLst>
                        <a:ext uri="{9D8B030D-6E8A-4147-A177-3AD203B41FA5}">
                          <a16:colId xmlns:a16="http://schemas.microsoft.com/office/drawing/2014/main" val="2474261762"/>
                        </a:ext>
                      </a:extLst>
                    </a:gridCol>
                    <a:gridCol w="2274481">
                      <a:extLst>
                        <a:ext uri="{9D8B030D-6E8A-4147-A177-3AD203B41FA5}">
                          <a16:colId xmlns:a16="http://schemas.microsoft.com/office/drawing/2014/main" val="1856398985"/>
                        </a:ext>
                      </a:extLst>
                    </a:gridCol>
                    <a:gridCol w="4653560">
                      <a:extLst>
                        <a:ext uri="{9D8B030D-6E8A-4147-A177-3AD203B41FA5}">
                          <a16:colId xmlns:a16="http://schemas.microsoft.com/office/drawing/2014/main" val="4149323530"/>
                        </a:ext>
                      </a:extLst>
                    </a:gridCol>
                  </a:tblGrid>
                  <a:tr h="47722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Strategy </a:t>
                          </a:r>
                          <a:r>
                            <a:rPr lang="en-US" sz="1400" b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Comparison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r>
                            <a:rPr lang="en-US" sz="1400" b="0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yp</a:t>
                          </a:r>
                          <a:r>
                            <a:rPr lang="en-US" sz="1400" b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othesis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b="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en-US" sz="1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1938211"/>
                      </a:ext>
                    </a:extLst>
                  </a:tr>
                  <a:tr h="53946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S1 vs S3</a:t>
                          </a:r>
                          <a:endParaRPr lang="en-US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: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≤0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 VS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: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oMath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baseline="-250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400" baseline="-25000">
                                    <a:effectLst/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>
                                  <m:fPr>
                                    <m:ctrlPr>
                                      <a:rPr lang="en-US" sz="1400" i="1" baseline="-250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𝑌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137431086"/>
                      </a:ext>
                    </a:extLst>
                  </a:tr>
                  <a:tr h="54530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Strategy </a:t>
                          </a:r>
                          <a:r>
                            <a:rPr lang="en-US" sz="1400" b="0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Comparison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Test Statistic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4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b="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400" b="0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 b="0" i="1">
                                                <a:solidFill>
                                                  <a:schemeClr val="bg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 b="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dirty="0" smtClean="0">
                              <a:solidFill>
                                <a:schemeClr val="bg1"/>
                              </a:solidFill>
                              <a:effectLst/>
                            </a:rPr>
                            <a:t>V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ar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b="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0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400" b="0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b="0" i="1">
                                              <a:solidFill>
                                                <a:schemeClr val="bg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𝛿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b="0" i="1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4347071"/>
                      </a:ext>
                    </a:extLst>
                  </a:tr>
                  <a:tr h="51974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S1 vs S3</a:t>
                          </a:r>
                          <a:endParaRPr lang="en-US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var</m:t>
                                    </m:r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baseline="-250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400" baseline="-25000">
                                    <a:effectLst/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>
                                  <m:fPr>
                                    <m:ctrlPr>
                                      <a:rPr lang="en-US" sz="1400" i="1" baseline="-250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1400" b="0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b>
                                        <m:r>
                                          <a:rPr lang="en-US" sz="1400" b="0" i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400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den>
                                    </m:f>
                                    <m: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497794587"/>
                      </a:ext>
                    </a:extLst>
                  </a:tr>
                  <a:tr h="50570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Strategy </a:t>
                          </a:r>
                          <a:r>
                            <a:rPr lang="en-US" sz="1400" b="0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Comparison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b="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b="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  <m:sup>
                                    <m:r>
                                      <a:rPr lang="en-US" sz="1400" b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103129"/>
                      </a:ext>
                    </a:extLst>
                  </a:tr>
                  <a:tr h="50570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S1 vs S3</a:t>
                          </a:r>
                          <a:endParaRPr lang="en-US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14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en-US" sz="14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4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4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eqArr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13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∗</m:t>
                                            </m:r>
                                          </m:sup>
                                        </m:sSubSup>
                                        <m: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 </m:t>
                                        </m:r>
                                        <m:r>
                                          <a:rPr lang="en-US" sz="14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                  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if</m:t>
                                        </m:r>
                                        <m: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 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𝑁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13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∗</m:t>
                                            </m:r>
                                          </m:sup>
                                        </m:sSubSup>
                                        <m: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is</m:t>
                                        </m:r>
                                        <m: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integer</m:t>
                                        </m:r>
                                        <m: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</m:e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4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4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4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𝑁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13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4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∗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+1</m:t>
                                        </m:r>
                                        <m:r>
                                          <a:rPr lang="en-US" sz="14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  </m:t>
                                        </m:r>
                                        <m:r>
                                          <a:rPr lang="en-US" sz="1400" b="0" i="0" kern="120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                 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otherwise</m:t>
                                        </m:r>
                                        <m:r>
                                          <a:rPr lang="en-US" sz="14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  <m:sup>
                                    <m:r>
                                      <a:rPr lang="en-US" sz="14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sz="1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d>
                                          <m:d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4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𝛼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4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𝛽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𝛿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13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∗</m:t>
                                            </m:r>
                                          </m:sup>
                                        </m:sSubSup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400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den>
                                    </m:f>
                                    <m: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1400" b="0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b="0" i="0" smtClean="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  <m:r>
                                          <a:rPr lang="en-US" sz="14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279149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Content Placeholder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33607719"/>
                  </p:ext>
                </p:extLst>
              </p:nvPr>
            </p:nvGraphicFramePr>
            <p:xfrm>
              <a:off x="254916" y="2208502"/>
              <a:ext cx="11739318" cy="3286046"/>
            </p:xfrm>
            <a:graphic>
              <a:graphicData uri="http://schemas.openxmlformats.org/drawingml/2006/table">
                <a:tbl>
                  <a:tblPr firstRow="1" firstCol="1" bandRow="1">
                    <a:tableStyleId>{69012ECD-51FC-41F1-AA8D-1B2483CD663E}</a:tableStyleId>
                  </a:tblPr>
                  <a:tblGrid>
                    <a:gridCol w="1228605">
                      <a:extLst>
                        <a:ext uri="{9D8B030D-6E8A-4147-A177-3AD203B41FA5}">
                          <a16:colId xmlns:a16="http://schemas.microsoft.com/office/drawing/2014/main" val="2742349588"/>
                        </a:ext>
                      </a:extLst>
                    </a:gridCol>
                    <a:gridCol w="1470748">
                      <a:extLst>
                        <a:ext uri="{9D8B030D-6E8A-4147-A177-3AD203B41FA5}">
                          <a16:colId xmlns:a16="http://schemas.microsoft.com/office/drawing/2014/main" val="2272941160"/>
                        </a:ext>
                      </a:extLst>
                    </a:gridCol>
                    <a:gridCol w="2111924">
                      <a:extLst>
                        <a:ext uri="{9D8B030D-6E8A-4147-A177-3AD203B41FA5}">
                          <a16:colId xmlns:a16="http://schemas.microsoft.com/office/drawing/2014/main" val="2474261762"/>
                        </a:ext>
                      </a:extLst>
                    </a:gridCol>
                    <a:gridCol w="2274481">
                      <a:extLst>
                        <a:ext uri="{9D8B030D-6E8A-4147-A177-3AD203B41FA5}">
                          <a16:colId xmlns:a16="http://schemas.microsoft.com/office/drawing/2014/main" val="1856398985"/>
                        </a:ext>
                      </a:extLst>
                    </a:gridCol>
                    <a:gridCol w="4653560">
                      <a:extLst>
                        <a:ext uri="{9D8B030D-6E8A-4147-A177-3AD203B41FA5}">
                          <a16:colId xmlns:a16="http://schemas.microsoft.com/office/drawing/2014/main" val="4149323530"/>
                        </a:ext>
                      </a:extLst>
                    </a:gridCol>
                  </a:tblGrid>
                  <a:tr h="47722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Strategy </a:t>
                          </a:r>
                          <a:r>
                            <a:rPr lang="en-US" sz="1400" b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Comparison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Parameter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r>
                            <a:rPr lang="en-US" sz="1400" b="0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yp</a:t>
                          </a:r>
                          <a:r>
                            <a:rPr lang="en-US" sz="1400" b="0" dirty="0" smtClean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othesis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52225" t="-8974" r="-131" b="-593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938211"/>
                      </a:ext>
                    </a:extLst>
                  </a:tr>
                  <a:tr h="59982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S1 vs S3</a:t>
                          </a:r>
                          <a:endParaRPr lang="en-US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83817" t="-85859" r="-616183" b="-36767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61528" t="-85859" r="-106250" b="-36767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152225" t="-85859" r="-131" b="-367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7431086"/>
                      </a:ext>
                    </a:extLst>
                  </a:tr>
                  <a:tr h="545304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Strategy </a:t>
                          </a:r>
                          <a:r>
                            <a:rPr lang="en-US" sz="1400" b="0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Comparison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Test Statistic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61528" t="-204444" r="-106250" b="-30444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52225" t="-204444" r="-131" b="-30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4347071"/>
                      </a:ext>
                    </a:extLst>
                  </a:tr>
                  <a:tr h="57696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S1 vs S3</a:t>
                          </a:r>
                          <a:endParaRPr lang="en-US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83817" t="-291489" r="-616183" b="-19148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61528" t="-291489" r="-106250" b="-19148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152225" t="-291489" r="-131" b="-1914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7794587"/>
                      </a:ext>
                    </a:extLst>
                  </a:tr>
                  <a:tr h="505708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Strategy </a:t>
                          </a:r>
                          <a:r>
                            <a:rPr lang="en-US" sz="1400" b="0" dirty="0" smtClean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Comparison</a:t>
                          </a:r>
                          <a:endParaRPr lang="en-US" sz="1400" b="0" dirty="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34354" t="-438095" r="-193537" b="-11428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69481" t="-438095" r="-88" b="-11428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4103129"/>
                      </a:ext>
                    </a:extLst>
                  </a:tr>
                  <a:tr h="58102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0" dirty="0">
                              <a:effectLst/>
                            </a:rPr>
                            <a:t>S1 vs S3</a:t>
                          </a:r>
                          <a:endParaRPr lang="en-US" sz="14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34354" t="-475789" r="-193537" b="-105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69481" t="-475789" r="-88" b="-105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2791494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70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80"/>
    </mc:Choice>
    <mc:Fallback xmlns="">
      <p:transition spd="slow" advTm="4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r>
              <a:rPr lang="en-US" b="0" dirty="0"/>
              <a:t>Pairwise Comparisons of Strategies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2" y="2020991"/>
            <a:ext cx="5973595" cy="3462268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06187" y="5561083"/>
                <a:ext cx="11533414" cy="1224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Required </a:t>
                </a:r>
                <a:r>
                  <a:rPr lang="en-US" sz="1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sample </a:t>
                </a:r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under varying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The sample size was calculated to detect the assumed mean difference between the S1 and S3 with </a:t>
                </a:r>
                <a:r>
                  <a:rPr lang="en-US" sz="1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power of 80</a:t>
                </a:r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% </a:t>
                </a:r>
                <a:r>
                  <a:rPr lang="en-US" sz="1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at the one-sided significance level of 2.5</a:t>
                </a:r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%,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</a:rPr>
                      <m:t>=0.5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=0.5,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=0.8,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=0.6,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</a:pPr>
                <a:endParaRPr lang="en-US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87" y="5561083"/>
                <a:ext cx="11533414" cy="1224951"/>
              </a:xfrm>
              <a:prstGeom prst="rect">
                <a:avLst/>
              </a:prstGeom>
              <a:blipFill>
                <a:blip r:embed="rId5"/>
                <a:stretch>
                  <a:fillRect l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7"/>
    </mc:Choice>
    <mc:Fallback xmlns="">
      <p:transition spd="slow" advTm="67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111" y="735695"/>
            <a:ext cx="10363200" cy="749117"/>
          </a:xfrm>
        </p:spPr>
        <p:txBody>
          <a:bodyPr>
            <a:normAutofit/>
          </a:bodyPr>
          <a:lstStyle/>
          <a:p>
            <a:r>
              <a:rPr lang="en-US" dirty="0" smtClean="0"/>
              <a:t>Statistical Considerations:  </a:t>
            </a:r>
            <a:r>
              <a:rPr lang="en-US" b="0" dirty="0"/>
              <a:t>S</a:t>
            </a:r>
            <a:r>
              <a:rPr lang="en-US" b="0" dirty="0" smtClean="0"/>
              <a:t>equential Testing Procedure</a:t>
            </a:r>
            <a:endParaRPr lang="en-US" b="0" dirty="0"/>
          </a:p>
        </p:txBody>
      </p:sp>
      <p:sp>
        <p:nvSpPr>
          <p:cNvPr id="3" name="Rectangle 2"/>
          <p:cNvSpPr/>
          <p:nvPr/>
        </p:nvSpPr>
        <p:spPr>
          <a:xfrm>
            <a:off x="276225" y="1674148"/>
            <a:ext cx="795337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</a:t>
            </a:r>
            <a:r>
              <a:rPr lang="en-US" sz="2400" dirty="0" smtClean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the best strategy among S1 ~ S4</a:t>
            </a:r>
            <a:r>
              <a:rPr lang="en-US" sz="2400" dirty="0" smtClean="0">
                <a:solidFill>
                  <a:schemeClr val="tx2"/>
                </a:solidFill>
              </a:rPr>
              <a:t>?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ea typeface="Yu Mincho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68098" y="5189452"/>
                <a:ext cx="11029950" cy="13130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40" tIns="45720" rIns="91440" bIns="4572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S(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) is the ordered strategy of S1 to S4 by the estimated mean values; 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=1,…4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5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15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is estimated mean of ordered strategies S(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=1,…4. </m:t>
                    </m:r>
                  </m:oMath>
                </a14:m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d>
                          <m:dPr>
                            <m:ctrlPr>
                              <a:rPr lang="en-US" sz="15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5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e>
                        </m:d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=1,…4, 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𝑗</m:t>
                    </m:r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0(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d>
                          <m:dPr>
                            <m:ctrlPr>
                              <a:rPr lang="en-US" sz="15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5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𝑖𝑗</m:t>
                            </m:r>
                          </m:e>
                        </m:d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≤0. </m:t>
                    </m:r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associated three null hypotheses are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  <m:d>
                          <m:dPr>
                            <m:ctrlPr>
                              <a:rPr lang="en-US" sz="15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5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e>
                        </m:d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0(13)</m:t>
                        </m:r>
                      </m:sub>
                    </m:sSub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and</m:t>
                        </m:r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15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0(12)</m:t>
                        </m:r>
                      </m:sub>
                    </m:sSub>
                  </m:oMath>
                </a14:m>
                <a:r>
                  <a:rPr lang="en-US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the comparisons of S(1) with S(4), S(3), and S(2), respectively.</a:t>
                </a: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98" y="5189452"/>
                <a:ext cx="11029950" cy="1313052"/>
              </a:xfrm>
              <a:prstGeom prst="rect">
                <a:avLst/>
              </a:prstGeom>
              <a:blipFill>
                <a:blip r:embed="rId4"/>
                <a:stretch>
                  <a:fillRect l="-166" t="-926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8098" y="2427016"/>
                <a:ext cx="11991975" cy="1189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31520" indent="-731520"/>
                <a:r>
                  <a:rPr lang="en-US" sz="17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1</a:t>
                </a:r>
                <a:r>
                  <a:rPr lang="en-US" sz="1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Start by </a:t>
                </a:r>
                <a:r>
                  <a:rPr lang="en-US" sz="1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ordering </a:t>
                </a:r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1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estimated mean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(1)</m:t>
                        </m:r>
                      </m:sub>
                    </m:sSub>
                  </m:oMath>
                </a14:m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(2)</m:t>
                        </m:r>
                      </m:sub>
                    </m:sSub>
                  </m:oMath>
                </a14:m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(3)</m:t>
                        </m:r>
                      </m:sub>
                    </m:sSub>
                  </m:oMath>
                </a14:m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(4)</m:t>
                        </m:r>
                      </m:sub>
                    </m:sSub>
                  </m:oMath>
                </a14:m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, where</a:t>
                </a:r>
                <a:r>
                  <a:rPr lang="en-US" sz="17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(4)</m:t>
                        </m:r>
                      </m:sub>
                    </m:sSub>
                    <m:r>
                      <a:rPr lang="en-US" sz="1700" b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(3)</m:t>
                        </m:r>
                      </m:sub>
                    </m:sSub>
                    <m:r>
                      <a:rPr lang="en-US" sz="17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700" b="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b>
                    </m:sSub>
                    <m:r>
                      <a:rPr lang="en-US" sz="1700" b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7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7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d>
                          <m:dPr>
                            <m:ctrlPr>
                              <a:rPr lang="en-US" sz="17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b>
                    </m:sSub>
                    <m:r>
                      <a:rPr lang="en-US" sz="17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7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31520" indent="-731520"/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7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31520" indent="-731520"/>
                <a:r>
                  <a:rPr lang="en-US" sz="1700" b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Step 2</a:t>
                </a:r>
                <a:r>
                  <a:rPr lang="en-US" sz="1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The </a:t>
                </a:r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order in which hypotheses are tested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0(14)</m:t>
                        </m:r>
                      </m:sub>
                    </m:sSub>
                    <m:r>
                      <a:rPr lang="en-US" sz="1700" b="0" i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d>
                          <m:dPr>
                            <m:ctrlPr>
                              <a:rPr lang="en-US" sz="17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0" i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e>
                        </m:d>
                      </m:sub>
                    </m:sSub>
                    <m:r>
                      <a:rPr lang="en-US" sz="1700" b="0" i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7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700" b="0" i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0(12)</m:t>
                        </m:r>
                      </m:sub>
                    </m:sSub>
                  </m:oMath>
                </a14:m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each test is carried out at </a:t>
                </a:r>
                <a:endParaRPr lang="en-US" sz="17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31520" indent="-731520"/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  the </a:t>
                </a:r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significance level of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 as long as significant results are observed in all preceding </a:t>
                </a:r>
                <a:r>
                  <a:rPr lang="en-US" sz="17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tests.</a:t>
                </a:r>
                <a:endParaRPr lang="en-US" sz="17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98" y="2427016"/>
                <a:ext cx="11991975" cy="1189172"/>
              </a:xfrm>
              <a:prstGeom prst="rect">
                <a:avLst/>
              </a:prstGeom>
              <a:blipFill>
                <a:blip r:embed="rId5"/>
                <a:stretch>
                  <a:fillRect l="-305" t="-1538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75628" y="3571453"/>
            <a:ext cx="4660107" cy="1492728"/>
            <a:chOff x="3007518" y="3567713"/>
            <a:chExt cx="4917282" cy="1556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420130" y="3573795"/>
                  <a:ext cx="379565" cy="38472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900" cap="none" spc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130" y="3573795"/>
                  <a:ext cx="379565" cy="3847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/>
            <p:cNvSpPr/>
            <p:nvPr/>
          </p:nvSpPr>
          <p:spPr>
            <a:xfrm>
              <a:off x="5295846" y="3567713"/>
              <a:ext cx="340625" cy="39688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90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</a:t>
              </a:r>
              <a:endParaRPr lang="en-US" sz="19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90749" y="3569174"/>
              <a:ext cx="325101" cy="4012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9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007518" y="4009247"/>
              <a:ext cx="4917282" cy="1115325"/>
              <a:chOff x="3007518" y="4009247"/>
              <a:chExt cx="4917282" cy="111532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007518" y="4009247"/>
                <a:ext cx="4917282" cy="1115325"/>
                <a:chOff x="6341268" y="4092739"/>
                <a:chExt cx="4917282" cy="1115325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6341268" y="4092739"/>
                  <a:ext cx="4917282" cy="1115325"/>
                  <a:chOff x="6341268" y="4092739"/>
                  <a:chExt cx="4917282" cy="1115325"/>
                </a:xfrm>
              </p:grpSpPr>
              <p:sp>
                <p:nvSpPr>
                  <p:cNvPr id="4" name="Oval 3"/>
                  <p:cNvSpPr/>
                  <p:nvPr/>
                </p:nvSpPr>
                <p:spPr>
                  <a:xfrm>
                    <a:off x="6341268" y="4092741"/>
                    <a:ext cx="1143000" cy="1115323"/>
                  </a:xfrm>
                  <a:prstGeom prst="ellips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" name="Oval 8"/>
                      <p:cNvSpPr/>
                      <p:nvPr/>
                    </p:nvSpPr>
                    <p:spPr>
                      <a:xfrm>
                        <a:off x="8228409" y="4092740"/>
                        <a:ext cx="1143000" cy="1115323"/>
                      </a:xfrm>
                      <a:prstGeom prst="ellips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9" name="Oval 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228409" y="4092740"/>
                        <a:ext cx="1143000" cy="1115323"/>
                      </a:xfrm>
                      <a:prstGeom prst="ellipse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  <a:ln w="19050"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" name="Oval 9"/>
                      <p:cNvSpPr/>
                      <p:nvPr/>
                    </p:nvSpPr>
                    <p:spPr>
                      <a:xfrm>
                        <a:off x="10115550" y="4092739"/>
                        <a:ext cx="1143000" cy="1115323"/>
                      </a:xfrm>
                      <a:prstGeom prst="ellipse">
                        <a:avLst/>
                      </a:prstGeom>
                      <a:ln w="1905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10" name="Oval 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115550" y="4092739"/>
                        <a:ext cx="1143000" cy="1115323"/>
                      </a:xfrm>
                      <a:prstGeom prst="ellipse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  <a:ln w="19050"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7" name="Oval 26"/>
                  <p:cNvSpPr/>
                  <p:nvPr/>
                </p:nvSpPr>
                <p:spPr>
                  <a:xfrm>
                    <a:off x="6341268" y="4092739"/>
                    <a:ext cx="1143000" cy="1115323"/>
                  </a:xfrm>
                  <a:prstGeom prst="ellips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</a:endParaRPr>
                  </a:p>
                </p:txBody>
              </p:sp>
            </p:grpSp>
            <p:cxnSp>
              <p:nvCxnSpPr>
                <p:cNvPr id="11" name="Straight Arrow Connector 10"/>
                <p:cNvCxnSpPr>
                  <a:stCxn id="4" idx="6"/>
                  <a:endCxn id="9" idx="2"/>
                </p:cNvCxnSpPr>
                <p:nvPr/>
              </p:nvCxnSpPr>
              <p:spPr>
                <a:xfrm flipV="1">
                  <a:off x="7484268" y="4650402"/>
                  <a:ext cx="744141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9" idx="6"/>
                  <a:endCxn id="10" idx="2"/>
                </p:cNvCxnSpPr>
                <p:nvPr/>
              </p:nvCxnSpPr>
              <p:spPr>
                <a:xfrm flipV="1">
                  <a:off x="9371409" y="4650401"/>
                  <a:ext cx="744141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/>
                  <p:cNvSpPr/>
                  <p:nvPr/>
                </p:nvSpPr>
                <p:spPr>
                  <a:xfrm>
                    <a:off x="3190374" y="4363947"/>
                    <a:ext cx="839076" cy="388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e>
                              </m:d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90374" y="4363947"/>
                    <a:ext cx="839076" cy="38888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025" name="Audio 1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6"/>
    </mc:Choice>
    <mc:Fallback xmlns="">
      <p:transition spd="slow" advTm="54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636" y="735695"/>
            <a:ext cx="10363200" cy="749117"/>
          </a:xfrm>
        </p:spPr>
        <p:txBody>
          <a:bodyPr/>
          <a:lstStyle/>
          <a:p>
            <a:r>
              <a:rPr lang="en-US" dirty="0" smtClean="0"/>
              <a:t>Results: </a:t>
            </a:r>
            <a:r>
              <a:rPr lang="en-US" b="0" dirty="0" smtClean="0"/>
              <a:t>Identify the Best </a:t>
            </a:r>
            <a:r>
              <a:rPr lang="en-US" b="0" dirty="0"/>
              <a:t>Strategies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9352387"/>
                  </p:ext>
                </p:extLst>
              </p:nvPr>
            </p:nvGraphicFramePr>
            <p:xfrm>
              <a:off x="627604" y="2194353"/>
              <a:ext cx="10972800" cy="3054906"/>
            </p:xfrm>
            <a:graphic>
              <a:graphicData uri="http://schemas.openxmlformats.org/drawingml/2006/table">
                <a:tbl>
                  <a:tblPr firstRow="1" firstCol="1">
                    <a:tableStyleId>{BC89EF96-8CEA-46FF-86C4-4CE0E7609802}</a:tableStyleId>
                  </a:tblPr>
                  <a:tblGrid>
                    <a:gridCol w="748433">
                      <a:extLst>
                        <a:ext uri="{9D8B030D-6E8A-4147-A177-3AD203B41FA5}">
                          <a16:colId xmlns:a16="http://schemas.microsoft.com/office/drawing/2014/main" val="4286790959"/>
                        </a:ext>
                      </a:extLst>
                    </a:gridCol>
                    <a:gridCol w="660380">
                      <a:extLst>
                        <a:ext uri="{9D8B030D-6E8A-4147-A177-3AD203B41FA5}">
                          <a16:colId xmlns:a16="http://schemas.microsoft.com/office/drawing/2014/main" val="499512046"/>
                        </a:ext>
                      </a:extLst>
                    </a:gridCol>
                    <a:gridCol w="858804">
                      <a:extLst>
                        <a:ext uri="{9D8B030D-6E8A-4147-A177-3AD203B41FA5}">
                          <a16:colId xmlns:a16="http://schemas.microsoft.com/office/drawing/2014/main" val="1868806781"/>
                        </a:ext>
                      </a:extLst>
                    </a:gridCol>
                    <a:gridCol w="1255287">
                      <a:extLst>
                        <a:ext uri="{9D8B030D-6E8A-4147-A177-3AD203B41FA5}">
                          <a16:colId xmlns:a16="http://schemas.microsoft.com/office/drawing/2014/main" val="3332920375"/>
                        </a:ext>
                      </a:extLst>
                    </a:gridCol>
                    <a:gridCol w="1245165">
                      <a:extLst>
                        <a:ext uri="{9D8B030D-6E8A-4147-A177-3AD203B41FA5}">
                          <a16:colId xmlns:a16="http://schemas.microsoft.com/office/drawing/2014/main" val="2225955692"/>
                        </a:ext>
                      </a:extLst>
                    </a:gridCol>
                    <a:gridCol w="1295781">
                      <a:extLst>
                        <a:ext uri="{9D8B030D-6E8A-4147-A177-3AD203B41FA5}">
                          <a16:colId xmlns:a16="http://schemas.microsoft.com/office/drawing/2014/main" val="2998134490"/>
                        </a:ext>
                      </a:extLst>
                    </a:gridCol>
                    <a:gridCol w="2025074">
                      <a:extLst>
                        <a:ext uri="{9D8B030D-6E8A-4147-A177-3AD203B41FA5}">
                          <a16:colId xmlns:a16="http://schemas.microsoft.com/office/drawing/2014/main" val="3274996375"/>
                        </a:ext>
                      </a:extLst>
                    </a:gridCol>
                    <a:gridCol w="2883876">
                      <a:extLst>
                        <a:ext uri="{9D8B030D-6E8A-4147-A177-3AD203B41FA5}">
                          <a16:colId xmlns:a16="http://schemas.microsoft.com/office/drawing/2014/main" val="765443498"/>
                        </a:ext>
                      </a:extLst>
                    </a:gridCol>
                  </a:tblGrid>
                  <a:tr h="492370"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16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sz="1600" b="0" i="1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Marginal Power</a:t>
                          </a:r>
                          <a:endParaRPr 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6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Conditional Power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Yu Mincho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31738516"/>
                      </a:ext>
                    </a:extLst>
                  </a:tr>
                  <a:tr h="492370"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d>
                                      <m:dPr>
                                        <m:ctrlPr>
                                          <a:rPr lang="en-US" sz="16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US" sz="1600" b="0" i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  <m: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d>
                                      <m:dPr>
                                        <m:ctrlPr>
                                          <a:rPr lang="en-US" sz="16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US" sz="1600" b="0" i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  <m:r>
                                <a:rPr lang="en-US" sz="16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16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600" b="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d>
                                    <m:dPr>
                                      <m:ctrlPr>
                                        <a:rPr lang="en-US" sz="1600" b="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14</m:t>
                                      </m:r>
                                    </m:e>
                                  </m:d>
                                </m:sub>
                              </m:sSub>
                            </m:oMath>
                          </a14:m>
                          <a:r>
                            <a:rPr lang="en-US" sz="1600" b="0" i="0" dirty="0">
                              <a:effectLst/>
                            </a:rPr>
                            <a:t>]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a:rPr lang="en-US" sz="16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sz="16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US" sz="16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1600" b="0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0" i="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13</m:t>
                                            </m:r>
                                          </m:e>
                                        </m:d>
                                      </m:sub>
                                    </m:sSub>
                                    <m: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 b="0" i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d>
                                      <m:dPr>
                                        <m:ctrlPr>
                                          <a:rPr lang="en-US" sz="16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14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US" sz="1600" b="0" i="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600" b="0" i="1" kern="12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kern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1600" b="0" i="1" kern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b="0" i="1" kern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600" b="0" i="0" kern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0" kern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sz="1600" b="0" i="1" kern="1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b="0" i="0" kern="12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12</m:t>
                                                    </m:r>
                                                  </m:e>
                                                </m:d>
                                              </m:sub>
                                            </m:sSub>
                                            <m:r>
                                              <a:rPr lang="en-US" sz="1600" b="0" i="0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0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1600" b="0" i="1" kern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b="0" i="0" kern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13</m:t>
                                                </m:r>
                                              </m:e>
                                            </m:d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b="0" i="1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0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⋂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0" kern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1600" b="0" i="1" kern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b="0" i="0" kern="12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14</m:t>
                                                </m:r>
                                              </m:e>
                                            </m:d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0517505"/>
                      </a:ext>
                    </a:extLst>
                  </a:tr>
                  <a:tr h="502417">
                    <a:tc row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0.5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691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0.803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0.986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&gt;0.999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0.986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0.800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60311477"/>
                      </a:ext>
                    </a:extLst>
                  </a:tr>
                  <a:tr h="41198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</a:rPr>
                            <a:t>0.3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688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0.802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0.992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&gt;0.999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</a:rPr>
                            <a:t>0.992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</a:rPr>
                            <a:t>0.799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741977"/>
                      </a:ext>
                    </a:extLst>
                  </a:tr>
                  <a:tr h="39188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0.5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684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0.801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0.995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&gt;0.999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0.995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0.800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21749038"/>
                      </a:ext>
                    </a:extLst>
                  </a:tr>
                  <a:tr h="39188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0.7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684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0.803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0.996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&gt;0.999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0.996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0.801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85261609"/>
                      </a:ext>
                    </a:extLst>
                  </a:tr>
                  <a:tr h="37199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683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0.802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0.997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&gt;0.999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0.997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0.800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83613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9352387"/>
                  </p:ext>
                </p:extLst>
              </p:nvPr>
            </p:nvGraphicFramePr>
            <p:xfrm>
              <a:off x="627604" y="2194353"/>
              <a:ext cx="10972800" cy="3054906"/>
            </p:xfrm>
            <a:graphic>
              <a:graphicData uri="http://schemas.openxmlformats.org/drawingml/2006/table">
                <a:tbl>
                  <a:tblPr firstRow="1" firstCol="1">
                    <a:tableStyleId>{BC89EF96-8CEA-46FF-86C4-4CE0E7609802}</a:tableStyleId>
                  </a:tblPr>
                  <a:tblGrid>
                    <a:gridCol w="748433">
                      <a:extLst>
                        <a:ext uri="{9D8B030D-6E8A-4147-A177-3AD203B41FA5}">
                          <a16:colId xmlns:a16="http://schemas.microsoft.com/office/drawing/2014/main" val="4286790959"/>
                        </a:ext>
                      </a:extLst>
                    </a:gridCol>
                    <a:gridCol w="660380">
                      <a:extLst>
                        <a:ext uri="{9D8B030D-6E8A-4147-A177-3AD203B41FA5}">
                          <a16:colId xmlns:a16="http://schemas.microsoft.com/office/drawing/2014/main" val="499512046"/>
                        </a:ext>
                      </a:extLst>
                    </a:gridCol>
                    <a:gridCol w="858804">
                      <a:extLst>
                        <a:ext uri="{9D8B030D-6E8A-4147-A177-3AD203B41FA5}">
                          <a16:colId xmlns:a16="http://schemas.microsoft.com/office/drawing/2014/main" val="1868806781"/>
                        </a:ext>
                      </a:extLst>
                    </a:gridCol>
                    <a:gridCol w="1255287">
                      <a:extLst>
                        <a:ext uri="{9D8B030D-6E8A-4147-A177-3AD203B41FA5}">
                          <a16:colId xmlns:a16="http://schemas.microsoft.com/office/drawing/2014/main" val="3332920375"/>
                        </a:ext>
                      </a:extLst>
                    </a:gridCol>
                    <a:gridCol w="1245165">
                      <a:extLst>
                        <a:ext uri="{9D8B030D-6E8A-4147-A177-3AD203B41FA5}">
                          <a16:colId xmlns:a16="http://schemas.microsoft.com/office/drawing/2014/main" val="2225955692"/>
                        </a:ext>
                      </a:extLst>
                    </a:gridCol>
                    <a:gridCol w="1295781">
                      <a:extLst>
                        <a:ext uri="{9D8B030D-6E8A-4147-A177-3AD203B41FA5}">
                          <a16:colId xmlns:a16="http://schemas.microsoft.com/office/drawing/2014/main" val="2998134490"/>
                        </a:ext>
                      </a:extLst>
                    </a:gridCol>
                    <a:gridCol w="2025074">
                      <a:extLst>
                        <a:ext uri="{9D8B030D-6E8A-4147-A177-3AD203B41FA5}">
                          <a16:colId xmlns:a16="http://schemas.microsoft.com/office/drawing/2014/main" val="3274996375"/>
                        </a:ext>
                      </a:extLst>
                    </a:gridCol>
                    <a:gridCol w="2883876">
                      <a:extLst>
                        <a:ext uri="{9D8B030D-6E8A-4147-A177-3AD203B41FA5}">
                          <a16:colId xmlns:a16="http://schemas.microsoft.com/office/drawing/2014/main" val="765443498"/>
                        </a:ext>
                      </a:extLst>
                    </a:gridCol>
                  </a:tblGrid>
                  <a:tr h="492370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13" t="-617" r="-1366667" b="-212346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4815" t="-617" r="-1456481" b="-212346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4539" t="-617" r="-1015603" b="-212346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kern="12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Marginal Power</a:t>
                          </a:r>
                          <a:endParaRPr 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1" kern="12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600" b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Conditional Power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Yu Mincho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31738516"/>
                      </a:ext>
                    </a:extLst>
                  </a:tr>
                  <a:tr h="492370"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81068" t="-101235" r="-595146" b="-4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2439" t="-101235" r="-498049" b="-4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9811" t="-101235" r="-381604" b="-4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9099" t="-101235" r="-142943" b="-4246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973" t="-101235" r="-634" b="-4246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0517505"/>
                      </a:ext>
                    </a:extLst>
                  </a:tr>
                  <a:tr h="502417">
                    <a:tc row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0.5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0.1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691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0.803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0.986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&gt;0.999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0.986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0.800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60311477"/>
                      </a:ext>
                    </a:extLst>
                  </a:tr>
                  <a:tr h="411983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</a:rPr>
                            <a:t>0.3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688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0.802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0.992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&gt;0.999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</a:rPr>
                            <a:t>0.992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chemeClr val="tx1"/>
                              </a:solidFill>
                              <a:effectLst/>
                            </a:rPr>
                            <a:t>0.799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7741977"/>
                      </a:ext>
                    </a:extLst>
                  </a:tr>
                  <a:tr h="39188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0.5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684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0.801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>
                              <a:solidFill>
                                <a:schemeClr val="tx1"/>
                              </a:solidFill>
                              <a:effectLst/>
                            </a:rPr>
                            <a:t>0.995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&gt;0.999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0.995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0.800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21749038"/>
                      </a:ext>
                    </a:extLst>
                  </a:tr>
                  <a:tr h="39188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0.7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684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0.803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0.996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&gt;0.999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0.996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0.801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85261609"/>
                      </a:ext>
                    </a:extLst>
                  </a:tr>
                  <a:tr h="37199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683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0.802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0.997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&gt;0.999</a:t>
                          </a:r>
                          <a:endParaRPr lang="en-US" sz="1600" b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0.997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ts val="9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0.800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Yu Mincho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383613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74013" y="5611164"/>
                <a:ext cx="11079982" cy="889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total sample size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required to satisfy </a:t>
                </a:r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desired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e>
                                </m:d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⋂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func>
                    <m:r>
                      <a:rPr lang="en-US" sz="16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80% at the one-sided significance level of 2.5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%,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empirical marginal and conditional powers under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=0.5,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(1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</m:t>
                            </m:r>
                            <m: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=0.8,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</m:t>
                            </m:r>
                            <m: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=0.6,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e>
                            </m:d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16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16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13" y="5611164"/>
                <a:ext cx="11079982" cy="889667"/>
              </a:xfrm>
              <a:prstGeom prst="rect">
                <a:avLst/>
              </a:prstGeom>
              <a:blipFill>
                <a:blip r:embed="rId5"/>
                <a:stretch>
                  <a:fillRect l="-275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16"/>
    </mc:Choice>
    <mc:Fallback xmlns="">
      <p:transition spd="slow" advTm="5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8646" y="2967335"/>
            <a:ext cx="38347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 smtClean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  <a:endParaRPr lang="en-US" sz="8000" b="0" cap="none" spc="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60" y="182880"/>
            <a:ext cx="4572000" cy="11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211" y="735695"/>
            <a:ext cx="10363200" cy="749117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lnSpc>
                <a:spcPct val="200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Introduction </a:t>
            </a:r>
          </a:p>
          <a:p>
            <a:pPr mar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Research Questions</a:t>
            </a:r>
          </a:p>
          <a:p>
            <a:pPr mar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Statistical Considerations </a:t>
            </a:r>
          </a:p>
          <a:p>
            <a:pPr marL="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2"/>
                </a:solidFill>
              </a:rPr>
              <a:t>Results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3"/>
    </mc:Choice>
    <mc:Fallback xmlns="">
      <p:transition spd="slow" advTm="1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4" y="859520"/>
            <a:ext cx="10363200" cy="749117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Introduction: </a:t>
            </a:r>
            <a:r>
              <a:rPr lang="en-US" sz="3100" b="0" dirty="0" smtClean="0"/>
              <a:t>Antibiotic Treatment</a:t>
            </a:r>
            <a:r>
              <a:rPr lang="en-US" dirty="0"/>
              <a:t/>
            </a:r>
            <a:br>
              <a:rPr lang="en-US" dirty="0"/>
            </a:br>
            <a:endParaRPr lang="en-US" sz="2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029" y="1630680"/>
            <a:ext cx="10112828" cy="45197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Two </a:t>
            </a:r>
            <a:r>
              <a:rPr lang="en-US" sz="2400" dirty="0">
                <a:solidFill>
                  <a:schemeClr val="tx2"/>
                </a:solidFill>
              </a:rPr>
              <a:t>major decision </a:t>
            </a:r>
            <a:r>
              <a:rPr lang="en-US" sz="2400" dirty="0" smtClean="0">
                <a:solidFill>
                  <a:schemeClr val="tx2"/>
                </a:solidFill>
              </a:rPr>
              <a:t>points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</a:rPr>
              <a:t>1st decision: empiric therapy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To antibiotic or not to antibiotic?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2nd decision: definitive therapy (48-72 hours later)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Keep or Modify current therapy based on the </a:t>
            </a:r>
            <a:r>
              <a:rPr lang="en-US" sz="2400" i="1" dirty="0" smtClean="0">
                <a:solidFill>
                  <a:schemeClr val="tx2"/>
                </a:solidFill>
              </a:rPr>
              <a:t>tailoring criterion</a:t>
            </a:r>
            <a:r>
              <a:rPr lang="en-US" sz="2400" dirty="0" smtClean="0">
                <a:solidFill>
                  <a:schemeClr val="tx2"/>
                </a:solidFill>
              </a:rPr>
              <a:t>?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Tailoring criterion</a:t>
            </a:r>
          </a:p>
          <a:p>
            <a:pPr lvl="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tx2"/>
                </a:solidFill>
              </a:rPr>
              <a:t>E.g., Blood culture indicating drug susceptibility / resistance.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8"/>
    </mc:Choice>
    <mc:Fallback xmlns="">
      <p:transition spd="slow" advTm="3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636" y="716645"/>
            <a:ext cx="10363200" cy="749117"/>
          </a:xfrm>
        </p:spPr>
        <p:txBody>
          <a:bodyPr/>
          <a:lstStyle/>
          <a:p>
            <a:r>
              <a:rPr lang="en-US" dirty="0" smtClean="0"/>
              <a:t>Introduction: </a:t>
            </a:r>
            <a:r>
              <a:rPr lang="en-US" b="0" dirty="0"/>
              <a:t>Strategies &amp; SMART COMPASS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822" y="1887892"/>
            <a:ext cx="10112828" cy="411407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A </a:t>
            </a: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strategy is a decision-rule guiding patient </a:t>
            </a: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treatment.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tx2"/>
                </a:solidFill>
              </a:rPr>
              <a:t>COMPASS: Compare </a:t>
            </a:r>
            <a:r>
              <a:rPr lang="en-US" sz="2400" dirty="0">
                <a:solidFill>
                  <a:schemeClr val="tx2"/>
                </a:solidFill>
              </a:rPr>
              <a:t>decision-making strategies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consistent with clinical practice rather than specific </a:t>
            </a:r>
            <a:r>
              <a:rPr lang="en-US" sz="2400" dirty="0" smtClean="0">
                <a:solidFill>
                  <a:schemeClr val="tx2"/>
                </a:solidFill>
              </a:rPr>
              <a:t>treatments.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2"/>
                </a:solidFill>
              </a:rPr>
              <a:t>When there are multiple </a:t>
            </a:r>
            <a:r>
              <a:rPr lang="en-US" sz="2400" dirty="0" smtClean="0">
                <a:solidFill>
                  <a:schemeClr val="tx2"/>
                </a:solidFill>
              </a:rPr>
              <a:t>empiric-therapy </a:t>
            </a:r>
            <a:r>
              <a:rPr lang="en-US" sz="2400" dirty="0">
                <a:solidFill>
                  <a:schemeClr val="tx2"/>
                </a:solidFill>
              </a:rPr>
              <a:t>and multiple </a:t>
            </a:r>
            <a:r>
              <a:rPr lang="en-US" sz="2400" dirty="0" smtClean="0">
                <a:solidFill>
                  <a:schemeClr val="tx2"/>
                </a:solidFill>
              </a:rPr>
              <a:t>definitive-therapy </a:t>
            </a:r>
            <a:r>
              <a:rPr lang="en-US" sz="2400" dirty="0">
                <a:solidFill>
                  <a:schemeClr val="tx2"/>
                </a:solidFill>
              </a:rPr>
              <a:t>options, a SMART COMPASS can be </a:t>
            </a:r>
            <a:r>
              <a:rPr lang="en-US" sz="2400" dirty="0" smtClean="0">
                <a:solidFill>
                  <a:schemeClr val="tx2"/>
                </a:solidFill>
              </a:rPr>
              <a:t>considered.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9"/>
    </mc:Choice>
    <mc:Fallback xmlns="">
      <p:transition spd="slow" advTm="2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719" y="872559"/>
            <a:ext cx="10363200" cy="749117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Introduction: </a:t>
            </a:r>
            <a:r>
              <a:rPr lang="en-US" sz="3100" b="0" dirty="0" smtClean="0"/>
              <a:t>Example </a:t>
            </a:r>
            <a:r>
              <a:rPr lang="en-US" dirty="0"/>
              <a:t/>
            </a:r>
            <a:br>
              <a:rPr lang="en-US" dirty="0"/>
            </a:br>
            <a:endParaRPr lang="en-US" sz="26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44286" y="5968909"/>
            <a:ext cx="1193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MRSA, methicillin-resistant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staphylococcus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aureus;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BSI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bloodstream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infection;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apto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daptomycin; 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randomization;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Vanco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ancomycin; SMART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COMPASS,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sequential multiple assignment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randomized trials for comparing personalized antibiotic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t="7004" r="7171" b="36474"/>
          <a:stretch/>
        </p:blipFill>
        <p:spPr>
          <a:xfrm>
            <a:off x="2512611" y="1495217"/>
            <a:ext cx="697230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89"/>
    </mc:Choice>
    <mc:Fallback xmlns="">
      <p:transition spd="slow" advTm="90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66" y="735695"/>
            <a:ext cx="10791520" cy="749117"/>
          </a:xfrm>
        </p:spPr>
        <p:txBody>
          <a:bodyPr>
            <a:normAutofit fontScale="90000"/>
          </a:bodyPr>
          <a:lstStyle/>
          <a:p>
            <a:r>
              <a:rPr lang="en-US" sz="2900" dirty="0" smtClean="0"/>
              <a:t>Introduction</a:t>
            </a:r>
            <a:r>
              <a:rPr lang="en-US" sz="2900" b="0" dirty="0" smtClean="0"/>
              <a:t>: Example of SMART COMPASS  Comparing 4 Strategies</a:t>
            </a:r>
            <a:endParaRPr lang="en-US" sz="29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0800000" flipV="1">
            <a:off x="537136" y="5988186"/>
            <a:ext cx="11511280" cy="5001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tx1"/>
                </a:solidFill>
              </a:rPr>
              <a:t>MRSA, methicillin-resistant </a:t>
            </a:r>
            <a:r>
              <a:rPr lang="en-US" sz="1500" dirty="0" smtClean="0">
                <a:solidFill>
                  <a:schemeClr val="tx1"/>
                </a:solidFill>
              </a:rPr>
              <a:t>staphylococcus </a:t>
            </a:r>
            <a:r>
              <a:rPr lang="en-US" sz="1500" dirty="0">
                <a:solidFill>
                  <a:schemeClr val="tx1"/>
                </a:solidFill>
              </a:rPr>
              <a:t>aureus; BSI, bloodstream infection; </a:t>
            </a:r>
            <a:r>
              <a:rPr lang="en-US" sz="1500" dirty="0" err="1" smtClean="0">
                <a:solidFill>
                  <a:schemeClr val="tx1"/>
                </a:solidFill>
              </a:rPr>
              <a:t>Dapto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smtClean="0">
                <a:solidFill>
                  <a:schemeClr val="tx1"/>
                </a:solidFill>
              </a:rPr>
              <a:t>daptomycin; </a:t>
            </a:r>
            <a:r>
              <a:rPr lang="en-US" sz="1500" dirty="0" err="1">
                <a:solidFill>
                  <a:schemeClr val="tx1"/>
                </a:solidFill>
              </a:rPr>
              <a:t>V</a:t>
            </a:r>
            <a:r>
              <a:rPr lang="en-US" sz="1500" dirty="0" err="1" smtClean="0">
                <a:solidFill>
                  <a:schemeClr val="tx1"/>
                </a:solidFill>
              </a:rPr>
              <a:t>anco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smtClean="0">
                <a:solidFill>
                  <a:schemeClr val="tx1"/>
                </a:solidFill>
              </a:rPr>
              <a:t>vancomycin; SMART </a:t>
            </a:r>
            <a:r>
              <a:rPr lang="en-US" sz="1500" dirty="0">
                <a:solidFill>
                  <a:schemeClr val="tx1"/>
                </a:solidFill>
              </a:rPr>
              <a:t>COMPASS, </a:t>
            </a:r>
            <a:r>
              <a:rPr lang="en-US" sz="1500" dirty="0" smtClean="0">
                <a:solidFill>
                  <a:schemeClr val="tx1"/>
                </a:solidFill>
              </a:rPr>
              <a:t>sequential multiple assignment </a:t>
            </a:r>
            <a:r>
              <a:rPr lang="en-US" sz="1500" dirty="0">
                <a:solidFill>
                  <a:schemeClr val="tx1"/>
                </a:solidFill>
              </a:rPr>
              <a:t>randomized trials for comparing personalized antibiotic strategies.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3065" b="1270"/>
          <a:stretch/>
        </p:blipFill>
        <p:spPr>
          <a:xfrm>
            <a:off x="6595352" y="1906619"/>
            <a:ext cx="4764024" cy="3849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3232"/>
          <a:stretch/>
        </p:blipFill>
        <p:spPr>
          <a:xfrm>
            <a:off x="905526" y="1906619"/>
            <a:ext cx="4785155" cy="38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0"/>
    </mc:Choice>
    <mc:Fallback xmlns="">
      <p:transition spd="slow" advTm="1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005" y="885545"/>
            <a:ext cx="10982234" cy="749117"/>
          </a:xfrm>
        </p:spPr>
        <p:txBody>
          <a:bodyPr>
            <a:normAutofit fontScale="90000"/>
          </a:bodyPr>
          <a:lstStyle/>
          <a:p>
            <a:r>
              <a:rPr lang="en-US" sz="2900" dirty="0"/>
              <a:t>Introduction</a:t>
            </a:r>
            <a:r>
              <a:rPr lang="en-US" sz="2900" b="0" dirty="0"/>
              <a:t>: Example of SMART </a:t>
            </a:r>
            <a:r>
              <a:rPr lang="en-US" sz="2900" b="0" dirty="0" smtClean="0"/>
              <a:t>COMPASS </a:t>
            </a:r>
            <a:r>
              <a:rPr lang="en-US" sz="2900" b="0" dirty="0"/>
              <a:t>Comparing 4 Strategies</a:t>
            </a:r>
            <a:r>
              <a:rPr lang="en-US" dirty="0"/>
              <a:t/>
            </a:r>
            <a:br>
              <a:rPr lang="en-US" dirty="0"/>
            </a:br>
            <a:endParaRPr lang="en-US" sz="2600" b="0" dirty="0"/>
          </a:p>
        </p:txBody>
      </p:sp>
      <p:sp>
        <p:nvSpPr>
          <p:cNvPr id="3" name="Rectangle 2"/>
          <p:cNvSpPr/>
          <p:nvPr/>
        </p:nvSpPr>
        <p:spPr>
          <a:xfrm>
            <a:off x="539394" y="5996362"/>
            <a:ext cx="110941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MRSA, methicillin-resistant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staphylococcus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aureus; BSI, bloodstream infection;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Dapto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daptomycin;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anco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vancomycin; SMART COMPASS,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sequential multiple assignment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randomized trials for comparing personalized antibiotic strategies.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1395" r="-405" b="709"/>
          <a:stretch/>
        </p:blipFill>
        <p:spPr>
          <a:xfrm>
            <a:off x="929006" y="1926075"/>
            <a:ext cx="4761675" cy="38496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1170" b="410"/>
          <a:stretch/>
        </p:blipFill>
        <p:spPr>
          <a:xfrm>
            <a:off x="6614808" y="1926075"/>
            <a:ext cx="4764024" cy="38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3"/>
    </mc:Choice>
    <mc:Fallback xmlns="">
      <p:transition spd="slow" advTm="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Questions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09333"/>
              </p:ext>
            </p:extLst>
          </p:nvPr>
        </p:nvGraphicFramePr>
        <p:xfrm>
          <a:off x="396240" y="2013856"/>
          <a:ext cx="11458304" cy="3341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126">
                  <a:extLst>
                    <a:ext uri="{9D8B030D-6E8A-4147-A177-3AD203B41FA5}">
                      <a16:colId xmlns:a16="http://schemas.microsoft.com/office/drawing/2014/main" val="1179979222"/>
                    </a:ext>
                  </a:extLst>
                </a:gridCol>
                <a:gridCol w="3588959">
                  <a:extLst>
                    <a:ext uri="{9D8B030D-6E8A-4147-A177-3AD203B41FA5}">
                      <a16:colId xmlns:a16="http://schemas.microsoft.com/office/drawing/2014/main" val="267384180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val="1400014596"/>
                    </a:ext>
                  </a:extLst>
                </a:gridCol>
                <a:gridCol w="3377294">
                  <a:extLst>
                    <a:ext uri="{9D8B030D-6E8A-4147-A177-3AD203B41FA5}">
                      <a16:colId xmlns:a16="http://schemas.microsoft.com/office/drawing/2014/main" val="2730603005"/>
                    </a:ext>
                  </a:extLst>
                </a:gridCol>
              </a:tblGrid>
              <a:tr h="464554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Questions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 Hypotheses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 of illustrative pathway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7005513"/>
                  </a:ext>
                </a:extLst>
              </a:tr>
              <a:tr h="1206881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Comparisons of empiric therapies coupled with different subsequent therapies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Comparisons of definitive therapy conditioning upon empiric therapy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Adding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Ceftaroline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better than switching to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Ceftaroline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conditioning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upon empiric 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Vanc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and a positive culture.  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 Path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28905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7109519"/>
                  </a:ext>
                </a:extLst>
              </a:tr>
              <a:tr h="715920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Comparisons 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strategies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Pairwise comparisons 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better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S3.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Paths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(a)+(b) vs Paths (d)+(e)</a:t>
                      </a:r>
                    </a:p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5504721"/>
                  </a:ext>
                </a:extLst>
              </a:tr>
              <a:tr h="954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Identification of the best strategy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S1&gt;S2&gt;S3&gt; S4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Identify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among Paths (a)+(b) vs Paths (a)+(c) vs Paths (d)+(e) vs Paths (d)+(f)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021027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5"/>
    </mc:Choice>
    <mc:Fallback xmlns="">
      <p:transition spd="slow" advTm="4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310" y="598047"/>
            <a:ext cx="10363200" cy="749117"/>
          </a:xfrm>
        </p:spPr>
        <p:txBody>
          <a:bodyPr>
            <a:noAutofit/>
          </a:bodyPr>
          <a:lstStyle/>
          <a:p>
            <a:pPr marL="0">
              <a:lnSpc>
                <a:spcPct val="200000"/>
              </a:lnSpc>
              <a:spcBef>
                <a:spcPts val="0"/>
              </a:spcBef>
            </a:pPr>
            <a:r>
              <a:rPr lang="en-US" dirty="0" smtClean="0"/>
              <a:t>Statistical Consideration</a:t>
            </a:r>
            <a:endParaRPr lang="en-US" b="0" dirty="0" smtClean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2378" y="1459687"/>
            <a:ext cx="17788262" cy="49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 flipV="1">
            <a:off x="2153528" y="3221399"/>
            <a:ext cx="13293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cs typeface="MinionPro-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MinionPro-Regular"/>
              </a:rPr>
              <a:t>    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 flipV="1">
            <a:off x="2153528" y="6141420"/>
            <a:ext cx="13293641" cy="5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图表 12"/>
              <p:cNvGraphicFramePr/>
              <p:nvPr>
                <p:extLst>
                  <p:ext uri="{D42A27DB-BD31-4B8C-83A1-F6EECF244321}">
                    <p14:modId xmlns:p14="http://schemas.microsoft.com/office/powerpoint/2010/main" val="3463651863"/>
                  </p:ext>
                </p:extLst>
              </p:nvPr>
            </p:nvGraphicFramePr>
            <p:xfrm>
              <a:off x="821543" y="1774171"/>
              <a:ext cx="10764206" cy="44258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11" name="图表 12"/>
              <p:cNvGraphicFramePr/>
              <p:nvPr>
                <p:extLst>
                  <p:ext uri="{D42A27DB-BD31-4B8C-83A1-F6EECF244321}">
                    <p14:modId xmlns:p14="http://schemas.microsoft.com/office/powerpoint/2010/main" val="3463651863"/>
                  </p:ext>
                </p:extLst>
              </p:nvPr>
            </p:nvGraphicFramePr>
            <p:xfrm>
              <a:off x="821543" y="1774171"/>
              <a:ext cx="10764206" cy="44258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9" name="Text Box 65"/>
          <p:cNvSpPr txBox="1">
            <a:spLocks noChangeArrowheads="1"/>
          </p:cNvSpPr>
          <p:nvPr/>
        </p:nvSpPr>
        <p:spPr bwMode="auto">
          <a:xfrm>
            <a:off x="2981163" y="4065728"/>
            <a:ext cx="348362" cy="46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 rot="-2645080">
            <a:off x="1914525" y="919163"/>
            <a:ext cx="547688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cs typeface="MinionPro-Regula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MinionPro-Regular"/>
              </a:rPr>
              <a:t>               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41"/>
              <p:cNvSpPr txBox="1"/>
              <p:nvPr/>
            </p:nvSpPr>
            <p:spPr>
              <a:xfrm rot="3378450">
                <a:off x="2860840" y="4749043"/>
                <a:ext cx="589007" cy="388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1−</m:t>
                      </m:r>
                      <m:sSub>
                        <m:sSubPr>
                          <m:ctrlP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378450">
                <a:off x="2860840" y="4749043"/>
                <a:ext cx="589007" cy="38876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66"/>
              <p:cNvSpPr txBox="1"/>
              <p:nvPr/>
            </p:nvSpPr>
            <p:spPr>
              <a:xfrm rot="18419252">
                <a:off x="2918782" y="3701565"/>
                <a:ext cx="285750" cy="2076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b="1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 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19252">
                <a:off x="2918782" y="3701565"/>
                <a:ext cx="285750" cy="20764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65"/>
          <p:cNvSpPr txBox="1">
            <a:spLocks noChangeArrowheads="1"/>
          </p:cNvSpPr>
          <p:nvPr/>
        </p:nvSpPr>
        <p:spPr bwMode="auto">
          <a:xfrm>
            <a:off x="5023437" y="3717968"/>
            <a:ext cx="348362" cy="46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65"/>
          <p:cNvSpPr txBox="1">
            <a:spLocks noChangeArrowheads="1"/>
          </p:cNvSpPr>
          <p:nvPr/>
        </p:nvSpPr>
        <p:spPr bwMode="auto">
          <a:xfrm>
            <a:off x="5023437" y="5196975"/>
            <a:ext cx="348362" cy="46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58"/>
              <p:cNvSpPr txBox="1"/>
              <p:nvPr/>
            </p:nvSpPr>
            <p:spPr>
              <a:xfrm rot="18956624">
                <a:off x="4900741" y="3531355"/>
                <a:ext cx="420765" cy="2416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latin typeface="MinionPro-Regular"/>
                    <a:ea typeface="Calibri" panose="020F0502020204030204" pitchFamily="34" charset="0"/>
                    <a:cs typeface="MinionPro-Regular"/>
                  </a:rPr>
                  <a:t> 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56624">
                <a:off x="4900741" y="3531355"/>
                <a:ext cx="420765" cy="2416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 rot="2961556">
                <a:off x="4824692" y="4263047"/>
                <a:ext cx="57746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961556">
                <a:off x="4824692" y="4263047"/>
                <a:ext cx="577466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 rot="18637850">
                <a:off x="4950551" y="5034679"/>
                <a:ext cx="33368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1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37850">
                <a:off x="4950551" y="5034679"/>
                <a:ext cx="333681" cy="2616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 rot="2637999">
                <a:off x="4804623" y="5770499"/>
                <a:ext cx="61760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1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637999">
                <a:off x="4804623" y="5770499"/>
                <a:ext cx="617605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64"/>
              <p:cNvSpPr txBox="1"/>
              <p:nvPr/>
            </p:nvSpPr>
            <p:spPr>
              <a:xfrm rot="18627027">
                <a:off x="3835656" y="3107699"/>
                <a:ext cx="548005" cy="255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 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27027">
                <a:off x="3835656" y="3107699"/>
                <a:ext cx="548005" cy="25527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64"/>
              <p:cNvSpPr txBox="1"/>
              <p:nvPr/>
            </p:nvSpPr>
            <p:spPr>
              <a:xfrm rot="18326420">
                <a:off x="3834168" y="4618209"/>
                <a:ext cx="548005" cy="255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 b="0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 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326420">
                <a:off x="3834168" y="4618209"/>
                <a:ext cx="548005" cy="25527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 rot="3086623">
                <a:off x="3775542" y="3934923"/>
                <a:ext cx="60901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86623">
                <a:off x="3775542" y="3934923"/>
                <a:ext cx="609013" cy="2616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 rot="3040410">
                <a:off x="3755406" y="5383207"/>
                <a:ext cx="61228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1−</m:t>
                          </m:r>
                          <m:r>
                            <a:rPr lang="en-US" sz="11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1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040410">
                <a:off x="3755406" y="5383207"/>
                <a:ext cx="612284" cy="2616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9"/>
    </mc:Choice>
    <mc:Fallback xmlns="">
      <p:transition spd="slow" advTm="3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11137</TotalTime>
  <Words>793</Words>
  <Application>Microsoft Office PowerPoint</Application>
  <PresentationFormat>Widescreen</PresentationFormat>
  <Paragraphs>302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Courier New</vt:lpstr>
      <vt:lpstr>MinionPro-Regular</vt:lpstr>
      <vt:lpstr>Times New Roman</vt:lpstr>
      <vt:lpstr>Wingdings</vt:lpstr>
      <vt:lpstr>Yu Mincho</vt:lpstr>
      <vt:lpstr>Office Theme</vt:lpstr>
      <vt:lpstr>PowerPoint Presentation</vt:lpstr>
      <vt:lpstr>OUTLINE</vt:lpstr>
      <vt:lpstr>Introduction: Antibiotic Treatment </vt:lpstr>
      <vt:lpstr>Introduction: Strategies &amp; SMART COMPASS</vt:lpstr>
      <vt:lpstr>Introduction: Example  </vt:lpstr>
      <vt:lpstr>Introduction: Example of SMART COMPASS  Comparing 4 Strategies</vt:lpstr>
      <vt:lpstr>Introduction: Example of SMART COMPASS Comparing 4 Strategies </vt:lpstr>
      <vt:lpstr>Research Questions</vt:lpstr>
      <vt:lpstr>Statistical Consideration</vt:lpstr>
      <vt:lpstr>Statistical Consideration: Statistical Setting</vt:lpstr>
      <vt:lpstr>Statistical Considerations: Pairwise Comparisons of Strategies </vt:lpstr>
      <vt:lpstr>Results: Pairwise Comparisons of Strategies </vt:lpstr>
      <vt:lpstr>Statistical Considerations:  Sequential Testing Procedure</vt:lpstr>
      <vt:lpstr>Results: Identify the Best Strategies</vt:lpstr>
      <vt:lpstr>PowerPoint Presentation</vt:lpstr>
    </vt:vector>
  </TitlesOfParts>
  <Company>The George Washington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xyin</dc:creator>
  <cp:lastModifiedBy>xyin</cp:lastModifiedBy>
  <cp:revision>321</cp:revision>
  <dcterms:created xsi:type="dcterms:W3CDTF">2020-06-11T16:24:19Z</dcterms:created>
  <dcterms:modified xsi:type="dcterms:W3CDTF">2020-07-30T01:42:22Z</dcterms:modified>
</cp:coreProperties>
</file>